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77" r:id="rId6"/>
    <p:sldId id="278" r:id="rId7"/>
    <p:sldId id="279" r:id="rId8"/>
    <p:sldId id="281" r:id="rId9"/>
    <p:sldId id="280" r:id="rId10"/>
    <p:sldId id="257" r:id="rId11"/>
    <p:sldId id="272" r:id="rId12"/>
    <p:sldId id="282" r:id="rId13"/>
    <p:sldId id="283" r:id="rId14"/>
    <p:sldId id="289" r:id="rId15"/>
    <p:sldId id="284" r:id="rId16"/>
    <p:sldId id="288" r:id="rId17"/>
    <p:sldId id="291" r:id="rId18"/>
    <p:sldId id="285" r:id="rId19"/>
    <p:sldId id="286" r:id="rId20"/>
    <p:sldId id="287" r:id="rId21"/>
    <p:sldId id="290" r:id="rId22"/>
    <p:sldId id="276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1EF4B1-587E-4CF6-1E48-1328D5F148F9}" v="75" dt="2026-09-08T08:23:24.654"/>
    <p1510:client id="{5B1B3BB3-FE5B-D920-B769-BCAFCE45B304}" v="182" dt="2026-09-07T21:53:38.144"/>
    <p1510:client id="{8018281B-FBDA-35F1-E8BD-7AE8C52C86BA}" v="38" dt="2026-09-08T10:32:37.530"/>
    <p1510:client id="{8360D74F-D9B1-4546-4772-7BC17E69A1CE}" v="310" dt="2026-09-08T08:20:14.82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167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anie Hasler" userId="S::shasler@stcuthbert-mayne.surrey.sch.uk::4da233c5-03ef-4a38-9554-7c81909f3f78" providerId="AD" clId="Web-{8360D74F-D9B1-4546-4772-7BC17E69A1CE}"/>
    <pc:docChg chg="addSld modSld">
      <pc:chgData name="Stephanie Hasler" userId="S::shasler@stcuthbert-mayne.surrey.sch.uk::4da233c5-03ef-4a38-9554-7c81909f3f78" providerId="AD" clId="Web-{8360D74F-D9B1-4546-4772-7BC17E69A1CE}" dt="2026-09-08T08:20:14.829" v="312" actId="20577"/>
      <pc:docMkLst>
        <pc:docMk/>
      </pc:docMkLst>
      <pc:sldChg chg="addSp modSp">
        <pc:chgData name="Stephanie Hasler" userId="S::shasler@stcuthbert-mayne.surrey.sch.uk::4da233c5-03ef-4a38-9554-7c81909f3f78" providerId="AD" clId="Web-{8360D74F-D9B1-4546-4772-7BC17E69A1CE}" dt="2026-09-08T08:06:44.938" v="60" actId="20577"/>
        <pc:sldMkLst>
          <pc:docMk/>
          <pc:sldMk cId="947674048" sldId="272"/>
        </pc:sldMkLst>
        <pc:spChg chg="mod">
          <ac:chgData name="Stephanie Hasler" userId="S::shasler@stcuthbert-mayne.surrey.sch.uk::4da233c5-03ef-4a38-9554-7c81909f3f78" providerId="AD" clId="Web-{8360D74F-D9B1-4546-4772-7BC17E69A1CE}" dt="2026-09-08T08:06:44.938" v="60" actId="20577"/>
          <ac:spMkLst>
            <pc:docMk/>
            <pc:sldMk cId="947674048" sldId="272"/>
            <ac:spMk id="3" creationId="{6C4814DB-9188-D3CD-E87F-DE5FF691F270}"/>
          </ac:spMkLst>
        </pc:spChg>
        <pc:picChg chg="add mod modCrop">
          <ac:chgData name="Stephanie Hasler" userId="S::shasler@stcuthbert-mayne.surrey.sch.uk::4da233c5-03ef-4a38-9554-7c81909f3f78" providerId="AD" clId="Web-{8360D74F-D9B1-4546-4772-7BC17E69A1CE}" dt="2026-09-08T08:05:25.122" v="46" actId="1076"/>
          <ac:picMkLst>
            <pc:docMk/>
            <pc:sldMk cId="947674048" sldId="272"/>
            <ac:picMk id="2" creationId="{8124521A-24B4-8A77-19E9-1E7F4729AD14}"/>
          </ac:picMkLst>
        </pc:picChg>
        <pc:picChg chg="add mod">
          <ac:chgData name="Stephanie Hasler" userId="S::shasler@stcuthbert-mayne.surrey.sch.uk::4da233c5-03ef-4a38-9554-7c81909f3f78" providerId="AD" clId="Web-{8360D74F-D9B1-4546-4772-7BC17E69A1CE}" dt="2026-09-08T08:05:25.138" v="47" actId="1076"/>
          <ac:picMkLst>
            <pc:docMk/>
            <pc:sldMk cId="947674048" sldId="272"/>
            <ac:picMk id="4" creationId="{7F5BCD54-F9F7-56E7-5E45-EBDBA9D3BA32}"/>
          </ac:picMkLst>
        </pc:picChg>
        <pc:picChg chg="add mod">
          <ac:chgData name="Stephanie Hasler" userId="S::shasler@stcuthbert-mayne.surrey.sch.uk::4da233c5-03ef-4a38-9554-7c81909f3f78" providerId="AD" clId="Web-{8360D74F-D9B1-4546-4772-7BC17E69A1CE}" dt="2026-09-08T08:05:25.138" v="48" actId="1076"/>
          <ac:picMkLst>
            <pc:docMk/>
            <pc:sldMk cId="947674048" sldId="272"/>
            <ac:picMk id="8" creationId="{19957D2E-7569-26C0-FB65-7233EAE5C16F}"/>
          </ac:picMkLst>
        </pc:picChg>
        <pc:picChg chg="add mod">
          <ac:chgData name="Stephanie Hasler" userId="S::shasler@stcuthbert-mayne.surrey.sch.uk::4da233c5-03ef-4a38-9554-7c81909f3f78" providerId="AD" clId="Web-{8360D74F-D9B1-4546-4772-7BC17E69A1CE}" dt="2026-09-08T08:06:32.250" v="54" actId="1076"/>
          <ac:picMkLst>
            <pc:docMk/>
            <pc:sldMk cId="947674048" sldId="272"/>
            <ac:picMk id="9" creationId="{43670327-448D-7E82-5E24-4D0F6F99069F}"/>
          </ac:picMkLst>
        </pc:picChg>
      </pc:sldChg>
      <pc:sldChg chg="delSp modSp">
        <pc:chgData name="Stephanie Hasler" userId="S::shasler@stcuthbert-mayne.surrey.sch.uk::4da233c5-03ef-4a38-9554-7c81909f3f78" providerId="AD" clId="Web-{8360D74F-D9B1-4546-4772-7BC17E69A1CE}" dt="2026-09-08T08:03:25.196" v="31"/>
        <pc:sldMkLst>
          <pc:docMk/>
          <pc:sldMk cId="2302012813" sldId="281"/>
        </pc:sldMkLst>
        <pc:spChg chg="mod">
          <ac:chgData name="Stephanie Hasler" userId="S::shasler@stcuthbert-mayne.surrey.sch.uk::4da233c5-03ef-4a38-9554-7c81909f3f78" providerId="AD" clId="Web-{8360D74F-D9B1-4546-4772-7BC17E69A1CE}" dt="2026-09-08T08:02:11.193" v="30" actId="20577"/>
          <ac:spMkLst>
            <pc:docMk/>
            <pc:sldMk cId="2302012813" sldId="281"/>
            <ac:spMk id="11" creationId="{6C4814DB-9188-D3CD-E87F-DE5FF691F270}"/>
          </ac:spMkLst>
        </pc:spChg>
        <pc:picChg chg="del">
          <ac:chgData name="Stephanie Hasler" userId="S::shasler@stcuthbert-mayne.surrey.sch.uk::4da233c5-03ef-4a38-9554-7c81909f3f78" providerId="AD" clId="Web-{8360D74F-D9B1-4546-4772-7BC17E69A1CE}" dt="2026-09-08T08:03:25.196" v="31"/>
          <ac:picMkLst>
            <pc:docMk/>
            <pc:sldMk cId="2302012813" sldId="281"/>
            <ac:picMk id="4" creationId="{00000000-0000-0000-0000-000000000000}"/>
          </ac:picMkLst>
        </pc:picChg>
      </pc:sldChg>
      <pc:sldChg chg="modSp">
        <pc:chgData name="Stephanie Hasler" userId="S::shasler@stcuthbert-mayne.surrey.sch.uk::4da233c5-03ef-4a38-9554-7c81909f3f78" providerId="AD" clId="Web-{8360D74F-D9B1-4546-4772-7BC17E69A1CE}" dt="2026-09-08T08:07:01.079" v="74" actId="20577"/>
        <pc:sldMkLst>
          <pc:docMk/>
          <pc:sldMk cId="3685188668" sldId="282"/>
        </pc:sldMkLst>
        <pc:spChg chg="mod">
          <ac:chgData name="Stephanie Hasler" userId="S::shasler@stcuthbert-mayne.surrey.sch.uk::4da233c5-03ef-4a38-9554-7c81909f3f78" providerId="AD" clId="Web-{8360D74F-D9B1-4546-4772-7BC17E69A1CE}" dt="2026-09-08T08:07:01.079" v="74" actId="20577"/>
          <ac:spMkLst>
            <pc:docMk/>
            <pc:sldMk cId="3685188668" sldId="282"/>
            <ac:spMk id="11" creationId="{6C4814DB-9188-D3CD-E87F-DE5FF691F270}"/>
          </ac:spMkLst>
        </pc:spChg>
      </pc:sldChg>
      <pc:sldChg chg="modSp">
        <pc:chgData name="Stephanie Hasler" userId="S::shasler@stcuthbert-mayne.surrey.sch.uk::4da233c5-03ef-4a38-9554-7c81909f3f78" providerId="AD" clId="Web-{8360D74F-D9B1-4546-4772-7BC17E69A1CE}" dt="2026-09-08T08:07:37.862" v="76" actId="20577"/>
        <pc:sldMkLst>
          <pc:docMk/>
          <pc:sldMk cId="718168123" sldId="284"/>
        </pc:sldMkLst>
        <pc:spChg chg="mod">
          <ac:chgData name="Stephanie Hasler" userId="S::shasler@stcuthbert-mayne.surrey.sch.uk::4da233c5-03ef-4a38-9554-7c81909f3f78" providerId="AD" clId="Web-{8360D74F-D9B1-4546-4772-7BC17E69A1CE}" dt="2026-09-08T08:07:37.862" v="76" actId="20577"/>
          <ac:spMkLst>
            <pc:docMk/>
            <pc:sldMk cId="718168123" sldId="284"/>
            <ac:spMk id="11" creationId="{6C4814DB-9188-D3CD-E87F-DE5FF691F270}"/>
          </ac:spMkLst>
        </pc:spChg>
      </pc:sldChg>
      <pc:sldChg chg="modSp">
        <pc:chgData name="Stephanie Hasler" userId="S::shasler@stcuthbert-mayne.surrey.sch.uk::4da233c5-03ef-4a38-9554-7c81909f3f78" providerId="AD" clId="Web-{8360D74F-D9B1-4546-4772-7BC17E69A1CE}" dt="2026-09-08T08:15:51.178" v="175" actId="14100"/>
        <pc:sldMkLst>
          <pc:docMk/>
          <pc:sldMk cId="403215053" sldId="286"/>
        </pc:sldMkLst>
        <pc:spChg chg="mod">
          <ac:chgData name="Stephanie Hasler" userId="S::shasler@stcuthbert-mayne.surrey.sch.uk::4da233c5-03ef-4a38-9554-7c81909f3f78" providerId="AD" clId="Web-{8360D74F-D9B1-4546-4772-7BC17E69A1CE}" dt="2026-09-08T08:15:51.178" v="175" actId="14100"/>
          <ac:spMkLst>
            <pc:docMk/>
            <pc:sldMk cId="403215053" sldId="286"/>
            <ac:spMk id="11" creationId="{6C4814DB-9188-D3CD-E87F-DE5FF691F270}"/>
          </ac:spMkLst>
        </pc:spChg>
      </pc:sldChg>
      <pc:sldChg chg="modSp add replId">
        <pc:chgData name="Stephanie Hasler" userId="S::shasler@stcuthbert-mayne.surrey.sch.uk::4da233c5-03ef-4a38-9554-7c81909f3f78" providerId="AD" clId="Web-{8360D74F-D9B1-4546-4772-7BC17E69A1CE}" dt="2026-09-08T08:20:14.829" v="312" actId="20577"/>
        <pc:sldMkLst>
          <pc:docMk/>
          <pc:sldMk cId="3990465426" sldId="290"/>
        </pc:sldMkLst>
        <pc:spChg chg="mod">
          <ac:chgData name="Stephanie Hasler" userId="S::shasler@stcuthbert-mayne.surrey.sch.uk::4da233c5-03ef-4a38-9554-7c81909f3f78" providerId="AD" clId="Web-{8360D74F-D9B1-4546-4772-7BC17E69A1CE}" dt="2026-09-08T08:16:29.882" v="191" actId="1076"/>
          <ac:spMkLst>
            <pc:docMk/>
            <pc:sldMk cId="3990465426" sldId="290"/>
            <ac:spMk id="2" creationId="{D2784B0D-42CA-3A1D-9BE7-8A3332DFA5E4}"/>
          </ac:spMkLst>
        </pc:spChg>
        <pc:spChg chg="mod">
          <ac:chgData name="Stephanie Hasler" userId="S::shasler@stcuthbert-mayne.surrey.sch.uk::4da233c5-03ef-4a38-9554-7c81909f3f78" providerId="AD" clId="Web-{8360D74F-D9B1-4546-4772-7BC17E69A1CE}" dt="2026-09-08T08:20:14.829" v="312" actId="20577"/>
          <ac:spMkLst>
            <pc:docMk/>
            <pc:sldMk cId="3990465426" sldId="290"/>
            <ac:spMk id="11" creationId="{F4A665C6-2F4F-18E5-26D5-2B8458C5F8D5}"/>
          </ac:spMkLst>
        </pc:spChg>
      </pc:sldChg>
    </pc:docChg>
  </pc:docChgLst>
  <pc:docChgLst>
    <pc:chgData name="S Hua" userId="S::shua@stcuthbert-mayne.surrey.sch.uk::4d6e5f6d-f6cd-4e3f-8c96-918a0b8aa66d" providerId="AD" clId="Web-{F8EA4BB0-7B2F-7616-9A63-C8FF0322F1F2}"/>
    <pc:docChg chg="addSld modSld">
      <pc:chgData name="S Hua" userId="S::shua@stcuthbert-mayne.surrey.sch.uk::4d6e5f6d-f6cd-4e3f-8c96-918a0b8aa66d" providerId="AD" clId="Web-{F8EA4BB0-7B2F-7616-9A63-C8FF0322F1F2}" dt="2026-09-02T21:53:20.497" v="13" actId="20577"/>
      <pc:docMkLst>
        <pc:docMk/>
      </pc:docMkLst>
      <pc:sldChg chg="modSp add replId">
        <pc:chgData name="S Hua" userId="S::shua@stcuthbert-mayne.surrey.sch.uk::4d6e5f6d-f6cd-4e3f-8c96-918a0b8aa66d" providerId="AD" clId="Web-{F8EA4BB0-7B2F-7616-9A63-C8FF0322F1F2}" dt="2026-09-02T21:53:08.433" v="9" actId="20577"/>
        <pc:sldMkLst>
          <pc:docMk/>
          <pc:sldMk cId="829353018" sldId="288"/>
        </pc:sldMkLst>
        <pc:spChg chg="mod">
          <ac:chgData name="S Hua" userId="S::shua@stcuthbert-mayne.surrey.sch.uk::4d6e5f6d-f6cd-4e3f-8c96-918a0b8aa66d" providerId="AD" clId="Web-{F8EA4BB0-7B2F-7616-9A63-C8FF0322F1F2}" dt="2026-09-02T21:52:55.823" v="3" actId="20577"/>
          <ac:spMkLst>
            <pc:docMk/>
            <pc:sldMk cId="829353018" sldId="288"/>
            <ac:spMk id="2" creationId="{4E1E0AF2-F044-88EA-D4A7-AC5F10D890E3}"/>
          </ac:spMkLst>
        </pc:spChg>
      </pc:sldChg>
      <pc:sldChg chg="modSp add replId">
        <pc:chgData name="S Hua" userId="S::shua@stcuthbert-mayne.surrey.sch.uk::4d6e5f6d-f6cd-4e3f-8c96-918a0b8aa66d" providerId="AD" clId="Web-{F8EA4BB0-7B2F-7616-9A63-C8FF0322F1F2}" dt="2026-09-02T21:53:20.497" v="13" actId="20577"/>
        <pc:sldMkLst>
          <pc:docMk/>
          <pc:sldMk cId="2920572653" sldId="289"/>
        </pc:sldMkLst>
        <pc:spChg chg="mod">
          <ac:chgData name="S Hua" userId="S::shua@stcuthbert-mayne.surrey.sch.uk::4d6e5f6d-f6cd-4e3f-8c96-918a0b8aa66d" providerId="AD" clId="Web-{F8EA4BB0-7B2F-7616-9A63-C8FF0322F1F2}" dt="2026-09-02T21:53:20.497" v="13" actId="20577"/>
          <ac:spMkLst>
            <pc:docMk/>
            <pc:sldMk cId="2920572653" sldId="289"/>
            <ac:spMk id="2" creationId="{173F0711-262A-6A9B-D878-8AAD27731ED1}"/>
          </ac:spMkLst>
        </pc:spChg>
      </pc:sldChg>
    </pc:docChg>
  </pc:docChgLst>
  <pc:docChgLst>
    <pc:chgData name="S Hua" userId="S::shua@stcuthbert-mayne.surrey.sch.uk::4d6e5f6d-f6cd-4e3f-8c96-918a0b8aa66d" providerId="AD" clId="Web-{5B1B3BB3-FE5B-D920-B769-BCAFCE45B304}"/>
    <pc:docChg chg="modSld sldOrd">
      <pc:chgData name="S Hua" userId="S::shua@stcuthbert-mayne.surrey.sch.uk::4d6e5f6d-f6cd-4e3f-8c96-918a0b8aa66d" providerId="AD" clId="Web-{5B1B3BB3-FE5B-D920-B769-BCAFCE45B304}" dt="2026-09-07T21:53:38.144" v="186" actId="20577"/>
      <pc:docMkLst>
        <pc:docMk/>
      </pc:docMkLst>
      <pc:sldChg chg="modSp ord">
        <pc:chgData name="S Hua" userId="S::shua@stcuthbert-mayne.surrey.sch.uk::4d6e5f6d-f6cd-4e3f-8c96-918a0b8aa66d" providerId="AD" clId="Web-{5B1B3BB3-FE5B-D920-B769-BCAFCE45B304}" dt="2026-09-07T21:05:00.696" v="126" actId="20577"/>
        <pc:sldMkLst>
          <pc:docMk/>
          <pc:sldMk cId="718168123" sldId="284"/>
        </pc:sldMkLst>
        <pc:spChg chg="mod">
          <ac:chgData name="S Hua" userId="S::shua@stcuthbert-mayne.surrey.sch.uk::4d6e5f6d-f6cd-4e3f-8c96-918a0b8aa66d" providerId="AD" clId="Web-{5B1B3BB3-FE5B-D920-B769-BCAFCE45B304}" dt="2026-09-07T21:05:00.696" v="126" actId="20577"/>
          <ac:spMkLst>
            <pc:docMk/>
            <pc:sldMk cId="718168123" sldId="284"/>
            <ac:spMk id="11" creationId="{6C4814DB-9188-D3CD-E87F-DE5FF691F270}"/>
          </ac:spMkLst>
        </pc:spChg>
      </pc:sldChg>
      <pc:sldChg chg="ord">
        <pc:chgData name="S Hua" userId="S::shua@stcuthbert-mayne.surrey.sch.uk::4d6e5f6d-f6cd-4e3f-8c96-918a0b8aa66d" providerId="AD" clId="Web-{5B1B3BB3-FE5B-D920-B769-BCAFCE45B304}" dt="2026-09-07T21:04:28.460" v="121"/>
        <pc:sldMkLst>
          <pc:docMk/>
          <pc:sldMk cId="2826902713" sldId="285"/>
        </pc:sldMkLst>
      </pc:sldChg>
      <pc:sldChg chg="modSp ord">
        <pc:chgData name="S Hua" userId="S::shua@stcuthbert-mayne.surrey.sch.uk::4d6e5f6d-f6cd-4e3f-8c96-918a0b8aa66d" providerId="AD" clId="Web-{5B1B3BB3-FE5B-D920-B769-BCAFCE45B304}" dt="2026-09-07T21:53:38.144" v="186" actId="20577"/>
        <pc:sldMkLst>
          <pc:docMk/>
          <pc:sldMk cId="829353018" sldId="288"/>
        </pc:sldMkLst>
        <pc:spChg chg="mod">
          <ac:chgData name="S Hua" userId="S::shua@stcuthbert-mayne.surrey.sch.uk::4d6e5f6d-f6cd-4e3f-8c96-918a0b8aa66d" providerId="AD" clId="Web-{5B1B3BB3-FE5B-D920-B769-BCAFCE45B304}" dt="2026-09-07T21:53:38.144" v="186" actId="20577"/>
          <ac:spMkLst>
            <pc:docMk/>
            <pc:sldMk cId="829353018" sldId="288"/>
            <ac:spMk id="11" creationId="{A4E76D38-0C5D-DA55-E5AC-2E8D88E9CD2C}"/>
          </ac:spMkLst>
        </pc:spChg>
      </pc:sldChg>
      <pc:sldChg chg="modSp">
        <pc:chgData name="S Hua" userId="S::shua@stcuthbert-mayne.surrey.sch.uk::4d6e5f6d-f6cd-4e3f-8c96-918a0b8aa66d" providerId="AD" clId="Web-{5B1B3BB3-FE5B-D920-B769-BCAFCE45B304}" dt="2026-09-07T21:20:37.345" v="181" actId="20577"/>
        <pc:sldMkLst>
          <pc:docMk/>
          <pc:sldMk cId="2920572653" sldId="289"/>
        </pc:sldMkLst>
        <pc:spChg chg="mod">
          <ac:chgData name="S Hua" userId="S::shua@stcuthbert-mayne.surrey.sch.uk::4d6e5f6d-f6cd-4e3f-8c96-918a0b8aa66d" providerId="AD" clId="Web-{5B1B3BB3-FE5B-D920-B769-BCAFCE45B304}" dt="2026-09-07T21:20:37.345" v="181" actId="20577"/>
          <ac:spMkLst>
            <pc:docMk/>
            <pc:sldMk cId="2920572653" sldId="289"/>
            <ac:spMk id="11" creationId="{50C16939-9D5C-7C6D-5D43-907346FFA8B6}"/>
          </ac:spMkLst>
        </pc:spChg>
      </pc:sldChg>
    </pc:docChg>
  </pc:docChgLst>
  <pc:docChgLst>
    <pc:chgData name="Stephanie Hasler" userId="S::shasler@stcuthbert-mayne.surrey.sch.uk::4da233c5-03ef-4a38-9554-7c81909f3f78" providerId="AD" clId="Web-{401EF4B1-587E-4CF6-1E48-1328D5F148F9}"/>
    <pc:docChg chg="addSld modSld">
      <pc:chgData name="Stephanie Hasler" userId="S::shasler@stcuthbert-mayne.surrey.sch.uk::4da233c5-03ef-4a38-9554-7c81909f3f78" providerId="AD" clId="Web-{401EF4B1-587E-4CF6-1E48-1328D5F148F9}" dt="2026-09-08T08:23:24.654" v="73" actId="1076"/>
      <pc:docMkLst>
        <pc:docMk/>
      </pc:docMkLst>
      <pc:sldChg chg="addSp delSp modSp">
        <pc:chgData name="Stephanie Hasler" userId="S::shasler@stcuthbert-mayne.surrey.sch.uk::4da233c5-03ef-4a38-9554-7c81909f3f78" providerId="AD" clId="Web-{401EF4B1-587E-4CF6-1E48-1328D5F148F9}" dt="2026-09-08T08:23:24.654" v="73" actId="1076"/>
        <pc:sldMkLst>
          <pc:docMk/>
          <pc:sldMk cId="829353018" sldId="288"/>
        </pc:sldMkLst>
        <pc:spChg chg="mod">
          <ac:chgData name="Stephanie Hasler" userId="S::shasler@stcuthbert-mayne.surrey.sch.uk::4da233c5-03ef-4a38-9554-7c81909f3f78" providerId="AD" clId="Web-{401EF4B1-587E-4CF6-1E48-1328D5F148F9}" dt="2026-09-08T08:21:36.853" v="5" actId="20577"/>
          <ac:spMkLst>
            <pc:docMk/>
            <pc:sldMk cId="829353018" sldId="288"/>
            <ac:spMk id="2" creationId="{4E1E0AF2-F044-88EA-D4A7-AC5F10D890E3}"/>
          </ac:spMkLst>
        </pc:spChg>
        <pc:spChg chg="add del mod">
          <ac:chgData name="Stephanie Hasler" userId="S::shasler@stcuthbert-mayne.surrey.sch.uk::4da233c5-03ef-4a38-9554-7c81909f3f78" providerId="AD" clId="Web-{401EF4B1-587E-4CF6-1E48-1328D5F148F9}" dt="2026-09-08T08:21:42.962" v="7"/>
          <ac:spMkLst>
            <pc:docMk/>
            <pc:sldMk cId="829353018" sldId="288"/>
            <ac:spMk id="4" creationId="{F22A6EF4-F4B7-700B-3EE6-67AA0FFB99C8}"/>
          </ac:spMkLst>
        </pc:spChg>
        <pc:spChg chg="add mod">
          <ac:chgData name="Stephanie Hasler" userId="S::shasler@stcuthbert-mayne.surrey.sch.uk::4da233c5-03ef-4a38-9554-7c81909f3f78" providerId="AD" clId="Web-{401EF4B1-587E-4CF6-1E48-1328D5F148F9}" dt="2026-09-08T08:23:18.717" v="66" actId="1076"/>
          <ac:spMkLst>
            <pc:docMk/>
            <pc:sldMk cId="829353018" sldId="288"/>
            <ac:spMk id="7" creationId="{561A617F-7A59-C411-70FC-2FC1E2E9D229}"/>
          </ac:spMkLst>
        </pc:spChg>
        <pc:spChg chg="add mod">
          <ac:chgData name="Stephanie Hasler" userId="S::shasler@stcuthbert-mayne.surrey.sch.uk::4da233c5-03ef-4a38-9554-7c81909f3f78" providerId="AD" clId="Web-{401EF4B1-587E-4CF6-1E48-1328D5F148F9}" dt="2026-09-08T08:23:18.732" v="67" actId="1076"/>
          <ac:spMkLst>
            <pc:docMk/>
            <pc:sldMk cId="829353018" sldId="288"/>
            <ac:spMk id="8" creationId="{747467CB-5348-D9AB-B636-B834702165BD}"/>
          </ac:spMkLst>
        </pc:spChg>
        <pc:spChg chg="add mod">
          <ac:chgData name="Stephanie Hasler" userId="S::shasler@stcuthbert-mayne.surrey.sch.uk::4da233c5-03ef-4a38-9554-7c81909f3f78" providerId="AD" clId="Web-{401EF4B1-587E-4CF6-1E48-1328D5F148F9}" dt="2026-09-08T08:23:18.732" v="68" actId="1076"/>
          <ac:spMkLst>
            <pc:docMk/>
            <pc:sldMk cId="829353018" sldId="288"/>
            <ac:spMk id="9" creationId="{DC5D3ECE-EB61-BA52-7D98-35B31A514698}"/>
          </ac:spMkLst>
        </pc:spChg>
        <pc:spChg chg="add mod">
          <ac:chgData name="Stephanie Hasler" userId="S::shasler@stcuthbert-mayne.surrey.sch.uk::4da233c5-03ef-4a38-9554-7c81909f3f78" providerId="AD" clId="Web-{401EF4B1-587E-4CF6-1E48-1328D5F148F9}" dt="2026-09-08T08:23:18.763" v="69" actId="1076"/>
          <ac:spMkLst>
            <pc:docMk/>
            <pc:sldMk cId="829353018" sldId="288"/>
            <ac:spMk id="10" creationId="{58B6B2E0-3421-DE01-4EBB-94EC5294D5A8}"/>
          </ac:spMkLst>
        </pc:spChg>
        <pc:spChg chg="del">
          <ac:chgData name="Stephanie Hasler" userId="S::shasler@stcuthbert-mayne.surrey.sch.uk::4da233c5-03ef-4a38-9554-7c81909f3f78" providerId="AD" clId="Web-{401EF4B1-587E-4CF6-1E48-1328D5F148F9}" dt="2026-09-08T08:21:38.087" v="6"/>
          <ac:spMkLst>
            <pc:docMk/>
            <pc:sldMk cId="829353018" sldId="288"/>
            <ac:spMk id="11" creationId="{A4E76D38-0C5D-DA55-E5AC-2E8D88E9CD2C}"/>
          </ac:spMkLst>
        </pc:spChg>
        <pc:spChg chg="add mod">
          <ac:chgData name="Stephanie Hasler" userId="S::shasler@stcuthbert-mayne.surrey.sch.uk::4da233c5-03ef-4a38-9554-7c81909f3f78" providerId="AD" clId="Web-{401EF4B1-587E-4CF6-1E48-1328D5F148F9}" dt="2026-09-08T08:23:24.623" v="71" actId="1076"/>
          <ac:spMkLst>
            <pc:docMk/>
            <pc:sldMk cId="829353018" sldId="288"/>
            <ac:spMk id="13" creationId="{3300F680-1F1B-FCC9-9A25-484F094DA1EE}"/>
          </ac:spMkLst>
        </pc:spChg>
        <pc:spChg chg="add mod">
          <ac:chgData name="Stephanie Hasler" userId="S::shasler@stcuthbert-mayne.surrey.sch.uk::4da233c5-03ef-4a38-9554-7c81909f3f78" providerId="AD" clId="Web-{401EF4B1-587E-4CF6-1E48-1328D5F148F9}" dt="2026-09-08T08:23:24.639" v="72" actId="1076"/>
          <ac:spMkLst>
            <pc:docMk/>
            <pc:sldMk cId="829353018" sldId="288"/>
            <ac:spMk id="14" creationId="{981177C4-6702-74D2-964F-3718A5411DE3}"/>
          </ac:spMkLst>
        </pc:spChg>
        <pc:spChg chg="add mod">
          <ac:chgData name="Stephanie Hasler" userId="S::shasler@stcuthbert-mayne.surrey.sch.uk::4da233c5-03ef-4a38-9554-7c81909f3f78" providerId="AD" clId="Web-{401EF4B1-587E-4CF6-1E48-1328D5F148F9}" dt="2026-09-08T08:23:24.654" v="73" actId="1076"/>
          <ac:spMkLst>
            <pc:docMk/>
            <pc:sldMk cId="829353018" sldId="288"/>
            <ac:spMk id="15" creationId="{9E80C600-A25E-49D7-0C0A-E8A33B32A62D}"/>
          </ac:spMkLst>
        </pc:spChg>
        <pc:spChg chg="add mod">
          <ac:chgData name="Stephanie Hasler" userId="S::shasler@stcuthbert-mayne.surrey.sch.uk::4da233c5-03ef-4a38-9554-7c81909f3f78" providerId="AD" clId="Web-{401EF4B1-587E-4CF6-1E48-1328D5F148F9}" dt="2026-09-08T08:22:31.168" v="51" actId="1076"/>
          <ac:spMkLst>
            <pc:docMk/>
            <pc:sldMk cId="829353018" sldId="288"/>
            <ac:spMk id="17" creationId="{75E68C78-B503-6363-2799-68F4461985D3}"/>
          </ac:spMkLst>
        </pc:spChg>
        <pc:spChg chg="add mod">
          <ac:chgData name="Stephanie Hasler" userId="S::shasler@stcuthbert-mayne.surrey.sch.uk::4da233c5-03ef-4a38-9554-7c81909f3f78" providerId="AD" clId="Web-{401EF4B1-587E-4CF6-1E48-1328D5F148F9}" dt="2026-09-08T08:22:31.183" v="52" actId="1076"/>
          <ac:spMkLst>
            <pc:docMk/>
            <pc:sldMk cId="829353018" sldId="288"/>
            <ac:spMk id="18" creationId="{26A941FD-37CD-CEAA-96EC-68FF43EC0C67}"/>
          </ac:spMkLst>
        </pc:spChg>
        <pc:spChg chg="mod">
          <ac:chgData name="Stephanie Hasler" userId="S::shasler@stcuthbert-mayne.surrey.sch.uk::4da233c5-03ef-4a38-9554-7c81909f3f78" providerId="AD" clId="Web-{401EF4B1-587E-4CF6-1E48-1328D5F148F9}" dt="2026-09-08T08:22:31.199" v="53" actId="1076"/>
          <ac:spMkLst>
            <pc:docMk/>
            <pc:sldMk cId="829353018" sldId="288"/>
            <ac:spMk id="19" creationId="{23AB6FCC-8E89-6B46-9CF9-17A05D23E136}"/>
          </ac:spMkLst>
        </pc:spChg>
        <pc:spChg chg="add mod">
          <ac:chgData name="Stephanie Hasler" userId="S::shasler@stcuthbert-mayne.surrey.sch.uk::4da233c5-03ef-4a38-9554-7c81909f3f78" providerId="AD" clId="Web-{401EF4B1-587E-4CF6-1E48-1328D5F148F9}" dt="2026-09-08T08:22:31.214" v="54" actId="1076"/>
          <ac:spMkLst>
            <pc:docMk/>
            <pc:sldMk cId="829353018" sldId="288"/>
            <ac:spMk id="20" creationId="{2E3A3A2D-795E-439E-BE07-87C2EF0EBE8C}"/>
          </ac:spMkLst>
        </pc:spChg>
        <pc:picChg chg="mod">
          <ac:chgData name="Stephanie Hasler" userId="S::shasler@stcuthbert-mayne.surrey.sch.uk::4da233c5-03ef-4a38-9554-7c81909f3f78" providerId="AD" clId="Web-{401EF4B1-587E-4CF6-1E48-1328D5F148F9}" dt="2026-09-08T08:23:11.310" v="65" actId="1076"/>
          <ac:picMkLst>
            <pc:docMk/>
            <pc:sldMk cId="829353018" sldId="288"/>
            <ac:picMk id="6" creationId="{E77B8931-F25B-DA12-64CB-F7CF346A1E97}"/>
          </ac:picMkLst>
        </pc:picChg>
        <pc:picChg chg="mod">
          <ac:chgData name="Stephanie Hasler" userId="S::shasler@stcuthbert-mayne.surrey.sch.uk::4da233c5-03ef-4a38-9554-7c81909f3f78" providerId="AD" clId="Web-{401EF4B1-587E-4CF6-1E48-1328D5F148F9}" dt="2026-09-08T08:23:24.607" v="70" actId="1076"/>
          <ac:picMkLst>
            <pc:docMk/>
            <pc:sldMk cId="829353018" sldId="288"/>
            <ac:picMk id="12" creationId="{4988A24A-6DCA-1076-38D7-3A95A3CE51A7}"/>
          </ac:picMkLst>
        </pc:picChg>
        <pc:picChg chg="mod">
          <ac:chgData name="Stephanie Hasler" userId="S::shasler@stcuthbert-mayne.surrey.sch.uk::4da233c5-03ef-4a38-9554-7c81909f3f78" providerId="AD" clId="Web-{401EF4B1-587E-4CF6-1E48-1328D5F148F9}" dt="2026-09-08T08:22:26.152" v="50" actId="14100"/>
          <ac:picMkLst>
            <pc:docMk/>
            <pc:sldMk cId="829353018" sldId="288"/>
            <ac:picMk id="16" creationId="{525DFD40-3389-9CB1-BA65-D191002EA6B5}"/>
          </ac:picMkLst>
        </pc:picChg>
      </pc:sldChg>
      <pc:sldChg chg="add replId">
        <pc:chgData name="Stephanie Hasler" userId="S::shasler@stcuthbert-mayne.surrey.sch.uk::4da233c5-03ef-4a38-9554-7c81909f3f78" providerId="AD" clId="Web-{401EF4B1-587E-4CF6-1E48-1328D5F148F9}" dt="2026-09-08T08:21:27.227" v="0"/>
        <pc:sldMkLst>
          <pc:docMk/>
          <pc:sldMk cId="3900104401" sldId="291"/>
        </pc:sldMkLst>
      </pc:sldChg>
    </pc:docChg>
  </pc:docChgLst>
  <pc:docChgLst>
    <pc:chgData name="Stephanie Hasler" userId="S::shasler@stcuthbert-mayne.surrey.sch.uk::4da233c5-03ef-4a38-9554-7c81909f3f78" providerId="AD" clId="Web-{608D8CA6-2322-00CA-FCC4-2420FF0D9BD4}"/>
    <pc:docChg chg="modSld">
      <pc:chgData name="Stephanie Hasler" userId="S::shasler@stcuthbert-mayne.surrey.sch.uk::4da233c5-03ef-4a38-9554-7c81909f3f78" providerId="AD" clId="Web-{608D8CA6-2322-00CA-FCC4-2420FF0D9BD4}" dt="2026-08-26T11:22:59.186" v="58" actId="20577"/>
      <pc:docMkLst>
        <pc:docMk/>
      </pc:docMkLst>
      <pc:sldChg chg="modSp">
        <pc:chgData name="Stephanie Hasler" userId="S::shasler@stcuthbert-mayne.surrey.sch.uk::4da233c5-03ef-4a38-9554-7c81909f3f78" providerId="AD" clId="Web-{608D8CA6-2322-00CA-FCC4-2420FF0D9BD4}" dt="2026-08-26T11:22:59.186" v="58" actId="20577"/>
        <pc:sldMkLst>
          <pc:docMk/>
          <pc:sldMk cId="947674048" sldId="272"/>
        </pc:sldMkLst>
        <pc:spChg chg="mod">
          <ac:chgData name="Stephanie Hasler" userId="S::shasler@stcuthbert-mayne.surrey.sch.uk::4da233c5-03ef-4a38-9554-7c81909f3f78" providerId="AD" clId="Web-{608D8CA6-2322-00CA-FCC4-2420FF0D9BD4}" dt="2026-08-26T11:22:59.186" v="58" actId="20577"/>
          <ac:spMkLst>
            <pc:docMk/>
            <pc:sldMk cId="947674048" sldId="272"/>
            <ac:spMk id="3" creationId="{6C4814DB-9188-D3CD-E87F-DE5FF691F270}"/>
          </ac:spMkLst>
        </pc:spChg>
      </pc:sldChg>
      <pc:sldChg chg="modSp">
        <pc:chgData name="Stephanie Hasler" userId="S::shasler@stcuthbert-mayne.surrey.sch.uk::4da233c5-03ef-4a38-9554-7c81909f3f78" providerId="AD" clId="Web-{608D8CA6-2322-00CA-FCC4-2420FF0D9BD4}" dt="2026-08-26T11:18:30.050" v="21" actId="20577"/>
        <pc:sldMkLst>
          <pc:docMk/>
          <pc:sldMk cId="3656151021" sldId="277"/>
        </pc:sldMkLst>
        <pc:spChg chg="mod">
          <ac:chgData name="Stephanie Hasler" userId="S::shasler@stcuthbert-mayne.surrey.sch.uk::4da233c5-03ef-4a38-9554-7c81909f3f78" providerId="AD" clId="Web-{608D8CA6-2322-00CA-FCC4-2420FF0D9BD4}" dt="2026-08-26T11:18:30.050" v="21" actId="20577"/>
          <ac:spMkLst>
            <pc:docMk/>
            <pc:sldMk cId="3656151021" sldId="277"/>
            <ac:spMk id="7" creationId="{6C4814DB-9188-D3CD-E87F-DE5FF691F270}"/>
          </ac:spMkLst>
        </pc:spChg>
      </pc:sldChg>
    </pc:docChg>
  </pc:docChgLst>
  <pc:docChgLst>
    <pc:chgData name="Stephanie Hasler" userId="S::shasler@stcuthbert-mayne.surrey.sch.uk::4da233c5-03ef-4a38-9554-7c81909f3f78" providerId="AD" clId="Web-{8018281B-FBDA-35F1-E8BD-7AE8C52C86BA}"/>
    <pc:docChg chg="modSld">
      <pc:chgData name="Stephanie Hasler" userId="S::shasler@stcuthbert-mayne.surrey.sch.uk::4da233c5-03ef-4a38-9554-7c81909f3f78" providerId="AD" clId="Web-{8018281B-FBDA-35F1-E8BD-7AE8C52C86BA}" dt="2026-09-08T10:32:37.530" v="39" actId="20577"/>
      <pc:docMkLst>
        <pc:docMk/>
      </pc:docMkLst>
      <pc:sldChg chg="modSp">
        <pc:chgData name="Stephanie Hasler" userId="S::shasler@stcuthbert-mayne.surrey.sch.uk::4da233c5-03ef-4a38-9554-7c81909f3f78" providerId="AD" clId="Web-{8018281B-FBDA-35F1-E8BD-7AE8C52C86BA}" dt="2026-09-08T10:32:37.530" v="39" actId="20577"/>
        <pc:sldMkLst>
          <pc:docMk/>
          <pc:sldMk cId="3685188668" sldId="282"/>
        </pc:sldMkLst>
        <pc:spChg chg="mod">
          <ac:chgData name="Stephanie Hasler" userId="S::shasler@stcuthbert-mayne.surrey.sch.uk::4da233c5-03ef-4a38-9554-7c81909f3f78" providerId="AD" clId="Web-{8018281B-FBDA-35F1-E8BD-7AE8C52C86BA}" dt="2026-09-08T10:32:37.530" v="39" actId="20577"/>
          <ac:spMkLst>
            <pc:docMk/>
            <pc:sldMk cId="3685188668" sldId="282"/>
            <ac:spMk id="11" creationId="{6C4814DB-9188-D3CD-E87F-DE5FF691F27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D2A83-F718-6344-B736-61972D22C3E2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F092-E280-C048-A39A-55D05DBBA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608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D2A83-F718-6344-B736-61972D22C3E2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F092-E280-C048-A39A-55D05DBBA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569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D2A83-F718-6344-B736-61972D22C3E2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F092-E280-C048-A39A-55D05DBBA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560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D2A83-F718-6344-B736-61972D22C3E2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F092-E280-C048-A39A-55D05DBBA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39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D2A83-F718-6344-B736-61972D22C3E2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F092-E280-C048-A39A-55D05DBBA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828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D2A83-F718-6344-B736-61972D22C3E2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F092-E280-C048-A39A-55D05DBBA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5641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D2A83-F718-6344-B736-61972D22C3E2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F092-E280-C048-A39A-55D05DBBA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155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D2A83-F718-6344-B736-61972D22C3E2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F092-E280-C048-A39A-55D05DBBA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511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D2A83-F718-6344-B736-61972D22C3E2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F092-E280-C048-A39A-55D05DBBA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923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D2A83-F718-6344-B736-61972D22C3E2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F092-E280-C048-A39A-55D05DBBA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886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D2A83-F718-6344-B736-61972D22C3E2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B4F092-E280-C048-A39A-55D05DBBA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506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D2A83-F718-6344-B736-61972D22C3E2}" type="datetimeFigureOut">
              <a:rPr lang="en-US" smtClean="0"/>
              <a:t>9/8/2026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B4F092-E280-C048-A39A-55D05DBBA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083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vereading4kids.co.uk/browse-by-ag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9143771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0"/>
            <a:ext cx="914377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15996" y="4267832"/>
            <a:ext cx="4328397" cy="1297115"/>
          </a:xfrm>
        </p:spPr>
        <p:txBody>
          <a:bodyPr anchor="t">
            <a:normAutofit/>
          </a:bodyPr>
          <a:lstStyle/>
          <a:p>
            <a:pPr algn="l"/>
            <a:r>
              <a:rPr lang="en-US" sz="3600" dirty="0">
                <a:latin typeface="Century Gothic"/>
              </a:rPr>
              <a:t>Introduction to </a:t>
            </a:r>
            <a:br>
              <a:rPr lang="en-US" sz="3600" dirty="0">
                <a:latin typeface="Century Gothic"/>
              </a:rPr>
            </a:br>
            <a:r>
              <a:rPr lang="en-US" sz="3600" dirty="0">
                <a:latin typeface="Century Gothic"/>
              </a:rPr>
              <a:t>Year 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16224" y="3428999"/>
            <a:ext cx="3604268" cy="838831"/>
          </a:xfrm>
        </p:spPr>
        <p:txBody>
          <a:bodyPr anchor="b">
            <a:normAutofit/>
          </a:bodyPr>
          <a:lstStyle/>
          <a:p>
            <a:pPr algn="l"/>
            <a:r>
              <a:rPr lang="en-US" sz="1700" dirty="0">
                <a:solidFill>
                  <a:schemeClr val="tx1"/>
                </a:solidFill>
                <a:latin typeface="Century Gothic"/>
              </a:rPr>
              <a:t>Tuesday 8</a:t>
            </a:r>
            <a:r>
              <a:rPr lang="en-US" sz="1700" baseline="30000" dirty="0">
                <a:solidFill>
                  <a:schemeClr val="tx1"/>
                </a:solidFill>
                <a:latin typeface="Century Gothic"/>
              </a:rPr>
              <a:t>th</a:t>
            </a:r>
            <a:r>
              <a:rPr lang="en-US" sz="1700">
                <a:solidFill>
                  <a:schemeClr val="tx1"/>
                </a:solidFill>
                <a:latin typeface="Century Gothic"/>
              </a:rPr>
              <a:t> September 2026</a:t>
            </a:r>
            <a:endParaRPr lang="en-US" sz="1700" dirty="0">
              <a:solidFill>
                <a:schemeClr val="tx1"/>
              </a:solidFill>
              <a:latin typeface="Century Gothic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CA61EA-25A8-DD17-1331-608C8D0DCE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352" y="2338377"/>
            <a:ext cx="3106320" cy="3095645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189" y="-5977"/>
            <a:ext cx="4679005" cy="6863979"/>
            <a:chOff x="305" y="-5977"/>
            <a:chExt cx="6238675" cy="6863979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9717023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7030" y="72415"/>
            <a:ext cx="7412326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latin typeface="Century Gothic"/>
              </a:rPr>
              <a:t>Year 6 Team</a:t>
            </a:r>
            <a:endParaRPr lang="en-US" sz="4800" dirty="0"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A4B9C3-F1B7-ED25-FFBE-453DE5059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C4814DB-9188-D3CD-E87F-DE5FF691F2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25246"/>
            <a:ext cx="7772400" cy="43009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 err="1">
                <a:latin typeface="Century Gothic"/>
              </a:rPr>
              <a:t>Mrs</a:t>
            </a:r>
            <a:r>
              <a:rPr lang="en-US" sz="2800" dirty="0">
                <a:latin typeface="Century Gothic"/>
              </a:rPr>
              <a:t> Hasler: Monday, Tuesday PM, </a:t>
            </a:r>
            <a:r>
              <a:rPr lang="en-US" sz="2800">
                <a:latin typeface="Century Gothic"/>
              </a:rPr>
              <a:t>Thursday, Friday</a:t>
            </a:r>
          </a:p>
          <a:p>
            <a:endParaRPr lang="en-US" sz="2800" dirty="0">
              <a:latin typeface="Century Gothic"/>
            </a:endParaRPr>
          </a:p>
          <a:p>
            <a:r>
              <a:rPr lang="en-US" sz="2800" dirty="0" err="1">
                <a:latin typeface="Century Gothic"/>
              </a:rPr>
              <a:t>Mrs</a:t>
            </a:r>
            <a:r>
              <a:rPr lang="en-US" sz="2800" dirty="0">
                <a:latin typeface="Century Gothic"/>
              </a:rPr>
              <a:t> Hua: Tuesday AM, Wednesday</a:t>
            </a:r>
          </a:p>
          <a:p>
            <a:pPr marL="0" indent="0">
              <a:buNone/>
            </a:pPr>
            <a:endParaRPr lang="en-US" sz="2800" dirty="0">
              <a:latin typeface="Century Gothic"/>
            </a:endParaRPr>
          </a:p>
          <a:p>
            <a:endParaRPr lang="en-US" sz="2800" dirty="0">
              <a:latin typeface="Century Gothic"/>
            </a:endParaRPr>
          </a:p>
          <a:p>
            <a:pPr marL="0" indent="0">
              <a:buNone/>
            </a:pPr>
            <a:endParaRPr lang="en-US" sz="2800" dirty="0"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656151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7030" y="72415"/>
            <a:ext cx="7412326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latin typeface="Century Gothic"/>
              </a:rPr>
              <a:t>Reading</a:t>
            </a:r>
            <a:endParaRPr lang="en-US" sz="4800" dirty="0"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A4B9C3-F1B7-ED25-FFBE-453DE5059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0840" y="1021814"/>
            <a:ext cx="2787253" cy="16510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25221" y="1418716"/>
            <a:ext cx="9490269" cy="539548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66093" y="5064168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800" dirty="0">
                <a:latin typeface="Century Gothic" panose="020B0502020202020204" pitchFamily="34" charset="0"/>
              </a:rPr>
              <a:t>Retrieving</a:t>
            </a:r>
          </a:p>
          <a:p>
            <a:pPr marL="342900" indent="-342900">
              <a:buFontTx/>
              <a:buChar char="-"/>
            </a:pPr>
            <a:r>
              <a:rPr lang="en-US" sz="2800" dirty="0">
                <a:latin typeface="Century Gothic" panose="020B0502020202020204" pitchFamily="34" charset="0"/>
              </a:rPr>
              <a:t>Clarifying</a:t>
            </a:r>
          </a:p>
          <a:p>
            <a:pPr marL="342900" indent="-342900">
              <a:buFontTx/>
              <a:buChar char="-"/>
            </a:pPr>
            <a:r>
              <a:rPr lang="en-US" sz="2800" dirty="0" err="1">
                <a:latin typeface="Century Gothic" panose="020B0502020202020204" pitchFamily="34" charset="0"/>
              </a:rPr>
              <a:t>Summarising</a:t>
            </a:r>
            <a:endParaRPr lang="en-US" sz="2800" dirty="0">
              <a:latin typeface="Century Gothic" panose="020B0502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125915" y="5059872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800" dirty="0">
                <a:latin typeface="Century Gothic" panose="020B0502020202020204" pitchFamily="34" charset="0"/>
              </a:rPr>
              <a:t>Predicting</a:t>
            </a:r>
          </a:p>
          <a:p>
            <a:pPr marL="342900" indent="-342900">
              <a:buFontTx/>
              <a:buChar char="-"/>
            </a:pPr>
            <a:r>
              <a:rPr lang="en-US" sz="2800" dirty="0">
                <a:latin typeface="Century Gothic" panose="020B0502020202020204" pitchFamily="34" charset="0"/>
              </a:rPr>
              <a:t>Questioning</a:t>
            </a:r>
          </a:p>
          <a:p>
            <a:pPr marL="342900" indent="-342900">
              <a:buFontTx/>
              <a:buChar char="-"/>
            </a:pPr>
            <a:r>
              <a:rPr lang="en-US" sz="2800" dirty="0">
                <a:latin typeface="Century Gothic" panose="020B0502020202020204" pitchFamily="34" charset="0"/>
              </a:rPr>
              <a:t>Inferencing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382535-914F-DB15-1560-FE3BC4698D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9142" y="259492"/>
            <a:ext cx="1606008" cy="24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972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7030" y="72415"/>
            <a:ext cx="7412326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latin typeface="Century Gothic"/>
              </a:rPr>
              <a:t>Reading</a:t>
            </a:r>
            <a:endParaRPr lang="en-US" sz="4800" dirty="0"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A4B9C3-F1B7-ED25-FFBE-453DE5059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C4814DB-9188-D3CD-E87F-DE5FF691F2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25246"/>
            <a:ext cx="8229600" cy="43009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 dirty="0">
                <a:latin typeface="Century Gothic"/>
              </a:rPr>
              <a:t>Reading at home – 4 times per week</a:t>
            </a:r>
          </a:p>
          <a:p>
            <a:r>
              <a:rPr lang="en-US" sz="2800" dirty="0">
                <a:latin typeface="Century Gothic"/>
              </a:rPr>
              <a:t>School library book</a:t>
            </a:r>
          </a:p>
          <a:p>
            <a:r>
              <a:rPr lang="en-US" sz="2800" dirty="0">
                <a:latin typeface="Century Gothic"/>
              </a:rPr>
              <a:t>Accelerated reader quizzes once a book is complete</a:t>
            </a:r>
          </a:p>
          <a:p>
            <a:r>
              <a:rPr lang="en-US" sz="2800" dirty="0">
                <a:latin typeface="Century Gothic"/>
              </a:rPr>
              <a:t>Love reading for kids </a:t>
            </a:r>
            <a:r>
              <a:rPr lang="en-US" sz="2800" dirty="0">
                <a:latin typeface="Century Gothic"/>
                <a:hlinkClick r:id="rId3"/>
              </a:rPr>
              <a:t>https://www.lovereading4kids.co.uk/browse-by-age</a:t>
            </a:r>
            <a:r>
              <a:rPr lang="en-US" sz="2800" dirty="0">
                <a:latin typeface="Century Gothic"/>
              </a:rPr>
              <a:t> </a:t>
            </a:r>
          </a:p>
          <a:p>
            <a:r>
              <a:rPr lang="en-US" sz="2800" dirty="0">
                <a:latin typeface="Century Gothic"/>
              </a:rPr>
              <a:t>Cranleigh library</a:t>
            </a:r>
          </a:p>
          <a:p>
            <a:endParaRPr lang="en-US" sz="2800" dirty="0">
              <a:latin typeface="Century Gothic"/>
            </a:endParaRPr>
          </a:p>
          <a:p>
            <a:pPr marL="0" indent="0">
              <a:buNone/>
            </a:pPr>
            <a:endParaRPr lang="en-US" sz="2800" dirty="0"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922730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7030" y="72415"/>
            <a:ext cx="7412326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latin typeface="Century Gothic"/>
              </a:rPr>
              <a:t>Writing</a:t>
            </a:r>
            <a:endParaRPr lang="en-US" sz="4800" dirty="0"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A4B9C3-F1B7-ED25-FFBE-453DE5059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C4814DB-9188-D3CD-E87F-DE5FF691F2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05279"/>
            <a:ext cx="8249652" cy="4651838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sz="2800" u="sng" dirty="0">
                <a:latin typeface="Century Gothic"/>
              </a:rPr>
              <a:t>Transcription and composition</a:t>
            </a:r>
          </a:p>
          <a:p>
            <a:r>
              <a:rPr lang="en-US" sz="2800" dirty="0">
                <a:latin typeface="Century Gothic"/>
              </a:rPr>
              <a:t>Spellings </a:t>
            </a:r>
            <a:r>
              <a:rPr lang="mr-IN" sz="2800" dirty="0">
                <a:latin typeface="Century Gothic"/>
                <a:cs typeface="Mangal"/>
              </a:rPr>
              <a:t>–</a:t>
            </a:r>
            <a:r>
              <a:rPr lang="en-US" sz="2800" dirty="0">
                <a:latin typeface="Century Gothic"/>
              </a:rPr>
              <a:t> Oxford Owl</a:t>
            </a:r>
            <a:endParaRPr lang="en-US"/>
          </a:p>
          <a:p>
            <a:r>
              <a:rPr lang="en-US" sz="2800" dirty="0">
                <a:latin typeface="Century Gothic"/>
              </a:rPr>
              <a:t>Y3/Y4 &amp; Y5/Y6 Spelling lists</a:t>
            </a:r>
          </a:p>
          <a:p>
            <a:r>
              <a:rPr lang="en-US" sz="2800" dirty="0">
                <a:latin typeface="Century Gothic"/>
              </a:rPr>
              <a:t>Handwriting joined and legible</a:t>
            </a:r>
          </a:p>
          <a:p>
            <a:pPr marL="0" indent="0">
              <a:buNone/>
            </a:pPr>
            <a:endParaRPr lang="en-US" sz="2800" dirty="0">
              <a:latin typeface="Century Gothic"/>
            </a:endParaRPr>
          </a:p>
          <a:p>
            <a:r>
              <a:rPr lang="en-US" sz="2800" dirty="0">
                <a:latin typeface="Century Gothic"/>
              </a:rPr>
              <a:t>By the end of Year 6, six pieces are assessed</a:t>
            </a:r>
          </a:p>
          <a:p>
            <a:r>
              <a:rPr lang="en-US" sz="2800" dirty="0">
                <a:latin typeface="Century Gothic"/>
              </a:rPr>
              <a:t>Punctuation and grammar</a:t>
            </a:r>
          </a:p>
          <a:p>
            <a:r>
              <a:rPr lang="en-US" sz="2800" dirty="0">
                <a:latin typeface="Century Gothic"/>
              </a:rPr>
              <a:t>Purpose and effect</a:t>
            </a:r>
          </a:p>
          <a:p>
            <a:r>
              <a:rPr lang="en-US" sz="2800" dirty="0">
                <a:latin typeface="Century Gothic"/>
              </a:rPr>
              <a:t>Range of genres – linked to Master Readers text, school life, current affairs, images, video clips</a:t>
            </a:r>
          </a:p>
          <a:p>
            <a:endParaRPr lang="en-US" sz="2800" dirty="0">
              <a:latin typeface="Century Gothic"/>
            </a:endParaRPr>
          </a:p>
          <a:p>
            <a:pPr marL="0" indent="0">
              <a:buNone/>
            </a:pPr>
            <a:endParaRPr lang="en-US" sz="2800" dirty="0"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3020128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7030" y="72415"/>
            <a:ext cx="7412326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latin typeface="Century Gothic"/>
              </a:rPr>
              <a:t>Mathematics</a:t>
            </a:r>
            <a:endParaRPr lang="en-US" sz="4800" dirty="0"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A4B9C3-F1B7-ED25-FFBE-453DE5059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C4814DB-9188-D3CD-E87F-DE5FF691F2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25246"/>
            <a:ext cx="8229600" cy="43009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latin typeface="Century Gothic"/>
              </a:rPr>
              <a:t>Maths fluency </a:t>
            </a:r>
            <a:r>
              <a:rPr lang="mr-IN" sz="2800" dirty="0">
                <a:latin typeface="Century Gothic"/>
                <a:cs typeface="Mangal"/>
              </a:rPr>
              <a:t>–</a:t>
            </a:r>
            <a:r>
              <a:rPr lang="en-GB" sz="2800" dirty="0">
                <a:latin typeface="Century Gothic"/>
              </a:rPr>
              <a:t> number bonds, times tables, </a:t>
            </a:r>
            <a:r>
              <a:rPr lang="en-GB" sz="2800">
                <a:latin typeface="Century Gothic"/>
              </a:rPr>
              <a:t>subitising</a:t>
            </a:r>
          </a:p>
          <a:p>
            <a:r>
              <a:rPr lang="en-GB" sz="2800" dirty="0">
                <a:latin typeface="Century Gothic"/>
              </a:rPr>
              <a:t>Arithmetic</a:t>
            </a:r>
          </a:p>
          <a:p>
            <a:r>
              <a:rPr lang="en-GB" sz="2800">
                <a:latin typeface="Century Gothic"/>
              </a:rPr>
              <a:t>Reasoning and problem solving</a:t>
            </a:r>
          </a:p>
          <a:p>
            <a:r>
              <a:rPr lang="en-US" sz="2800" dirty="0">
                <a:latin typeface="Century Gothic"/>
              </a:rPr>
              <a:t>Key facts (e.g. measures, number–squares, primes, multiples </a:t>
            </a:r>
            <a:r>
              <a:rPr lang="en-US" sz="2800" dirty="0" err="1">
                <a:latin typeface="Century Gothic"/>
              </a:rPr>
              <a:t>etc</a:t>
            </a:r>
            <a:r>
              <a:rPr lang="en-US" sz="2800" dirty="0">
                <a:latin typeface="Century Gothic"/>
              </a:rPr>
              <a:t>, months of year </a:t>
            </a:r>
            <a:r>
              <a:rPr lang="en-US" sz="2800" dirty="0" err="1">
                <a:latin typeface="Century Gothic"/>
              </a:rPr>
              <a:t>etc</a:t>
            </a:r>
            <a:r>
              <a:rPr lang="en-US" sz="2800" dirty="0">
                <a:latin typeface="Century Gothic"/>
              </a:rPr>
              <a:t>)</a:t>
            </a:r>
          </a:p>
          <a:p>
            <a:endParaRPr lang="en-US" sz="2800" dirty="0">
              <a:latin typeface="Century Gothic"/>
            </a:endParaRPr>
          </a:p>
          <a:p>
            <a:pPr marL="0" indent="0">
              <a:buNone/>
            </a:pPr>
            <a:endParaRPr lang="en-US" sz="2800" dirty="0">
              <a:latin typeface="Century Gothic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6715" y="275680"/>
            <a:ext cx="1346301" cy="13463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3193" y="5478076"/>
            <a:ext cx="1702585" cy="9210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2299" y="5451995"/>
            <a:ext cx="1847241" cy="947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148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343" y="304169"/>
            <a:ext cx="7412326" cy="1143000"/>
          </a:xfrm>
        </p:spPr>
        <p:txBody>
          <a:bodyPr>
            <a:normAutofit/>
          </a:bodyPr>
          <a:lstStyle/>
          <a:p>
            <a:pPr algn="l"/>
            <a:r>
              <a:rPr lang="en-US" sz="3600" dirty="0">
                <a:latin typeface="Century Gothic"/>
              </a:rPr>
              <a:t>End of Key Stage 2 Assessment</a:t>
            </a:r>
            <a:br>
              <a:rPr lang="en-US" dirty="0"/>
            </a:br>
            <a:r>
              <a:rPr lang="en-US" sz="2400">
                <a:solidFill>
                  <a:srgbClr val="7030A0"/>
                </a:solidFill>
                <a:latin typeface="Century Gothic"/>
              </a:rPr>
              <a:t>Monday 10th May - Thursday 13th May 2027</a:t>
            </a:r>
            <a:endParaRPr lang="en-US" sz="3100">
              <a:solidFill>
                <a:srgbClr val="7030A0"/>
              </a:solidFill>
              <a:latin typeface="Century Gothic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A4B9C3-F1B7-ED25-FFBE-453DE5059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C4814DB-9188-D3CD-E87F-DE5FF691F2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25246"/>
            <a:ext cx="8229600" cy="430091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2800" dirty="0">
                <a:latin typeface="Century Gothic"/>
              </a:rPr>
              <a:t>Six written tests across four days.</a:t>
            </a:r>
          </a:p>
          <a:p>
            <a:pPr marL="514350" indent="-514350">
              <a:buAutoNum type="arabicPeriod"/>
            </a:pPr>
            <a:r>
              <a:rPr lang="en-GB" sz="2800" dirty="0">
                <a:latin typeface="Century Gothic"/>
              </a:rPr>
              <a:t>Grammar and punctuation</a:t>
            </a:r>
          </a:p>
          <a:p>
            <a:pPr marL="514350" indent="-514350">
              <a:buAutoNum type="arabicPeriod"/>
            </a:pPr>
            <a:r>
              <a:rPr lang="en-GB" sz="2800" dirty="0">
                <a:latin typeface="Century Gothic"/>
              </a:rPr>
              <a:t>Spelling</a:t>
            </a:r>
          </a:p>
          <a:p>
            <a:pPr marL="514350" indent="-514350">
              <a:buAutoNum type="arabicPeriod"/>
            </a:pPr>
            <a:r>
              <a:rPr lang="en-GB" sz="2800" dirty="0">
                <a:latin typeface="Century Gothic"/>
              </a:rPr>
              <a:t>Reading</a:t>
            </a:r>
          </a:p>
          <a:p>
            <a:pPr marL="514350" indent="-514350">
              <a:buAutoNum type="arabicPeriod"/>
            </a:pPr>
            <a:r>
              <a:rPr lang="en-GB" sz="2800" dirty="0">
                <a:latin typeface="Century Gothic"/>
              </a:rPr>
              <a:t>Mathematics Paper 1: Arithmetic</a:t>
            </a:r>
          </a:p>
          <a:p>
            <a:pPr marL="514350" indent="-514350">
              <a:buAutoNum type="arabicPeriod"/>
            </a:pPr>
            <a:r>
              <a:rPr lang="en-GB" sz="2800" dirty="0">
                <a:latin typeface="Century Gothic"/>
              </a:rPr>
              <a:t>Mathematics Paper 2: Reasoning</a:t>
            </a:r>
          </a:p>
          <a:p>
            <a:pPr marL="514350" indent="-514350">
              <a:buAutoNum type="arabicPeriod"/>
            </a:pPr>
            <a:r>
              <a:rPr lang="en-GB" sz="2800" dirty="0">
                <a:latin typeface="Century Gothic"/>
              </a:rPr>
              <a:t>Mathematics Paper 3: Reasoning</a:t>
            </a:r>
          </a:p>
          <a:p>
            <a:pPr marL="514350" indent="-514350">
              <a:buAutoNum type="arabicPeriod"/>
            </a:pPr>
            <a:endParaRPr lang="en-GB" sz="2800" dirty="0">
              <a:latin typeface="Century Gothic"/>
            </a:endParaRPr>
          </a:p>
          <a:p>
            <a:r>
              <a:rPr lang="en-GB" sz="2800" dirty="0">
                <a:latin typeface="Century Gothic"/>
              </a:rPr>
              <a:t>Writing and Science are teacher assessed.</a:t>
            </a:r>
            <a:endParaRPr lang="en-US" sz="2800" dirty="0">
              <a:latin typeface="Century Gothic"/>
            </a:endParaRPr>
          </a:p>
          <a:p>
            <a:endParaRPr lang="en-US" sz="2800" dirty="0">
              <a:latin typeface="Century Gothic"/>
            </a:endParaRPr>
          </a:p>
          <a:p>
            <a:pPr marL="0" indent="0">
              <a:buNone/>
            </a:pPr>
            <a:endParaRPr lang="en-US" sz="2800" dirty="0"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200499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775DEE-19B2-8B73-D8B5-969AB66AF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4814DB-9188-D3CD-E87F-DE5FF691F2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7384" y="1540344"/>
            <a:ext cx="8229600" cy="497120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ts val="400"/>
              </a:spcBef>
            </a:pPr>
            <a:r>
              <a:rPr lang="en-GB" sz="2400" dirty="0">
                <a:latin typeface="Century Gothic"/>
              </a:rPr>
              <a:t>Daily home learning tasks. Aim to spend 10-15 mins per day.</a:t>
            </a:r>
          </a:p>
          <a:p>
            <a:pPr>
              <a:spcBef>
                <a:spcPts val="400"/>
              </a:spcBef>
            </a:pPr>
            <a:r>
              <a:rPr lang="en-GB" sz="2400" dirty="0">
                <a:latin typeface="Century Gothic"/>
              </a:rPr>
              <a:t>Microsoft Teams to set tasks</a:t>
            </a:r>
            <a:endParaRPr lang="en-GB" sz="2400" dirty="0">
              <a:latin typeface="Century Gothic" panose="020B0502020202020204" pitchFamily="34" charset="0"/>
            </a:endParaRPr>
          </a:p>
          <a:p>
            <a:pPr>
              <a:spcBef>
                <a:spcPts val="400"/>
              </a:spcBef>
            </a:pPr>
            <a:endParaRPr lang="en-GB" sz="2400" dirty="0">
              <a:solidFill>
                <a:srgbClr val="000000"/>
              </a:solidFill>
              <a:latin typeface="Century Gothic" panose="020B0502020202020204" pitchFamily="34" charset="0"/>
            </a:endParaRPr>
          </a:p>
          <a:p>
            <a:pPr marL="0" indent="0">
              <a:spcBef>
                <a:spcPts val="400"/>
              </a:spcBef>
              <a:buNone/>
            </a:pPr>
            <a:r>
              <a:rPr lang="en-GB" sz="2400" u="sng" dirty="0">
                <a:solidFill>
                  <a:srgbClr val="7030A0"/>
                </a:solidFill>
                <a:latin typeface="Century Gothic" panose="020B0502020202020204" pitchFamily="34" charset="0"/>
              </a:rPr>
              <a:t>Example timetable</a:t>
            </a:r>
          </a:p>
          <a:p>
            <a:pPr>
              <a:buNone/>
            </a:pPr>
            <a:r>
              <a:rPr lang="en-GB" sz="1700" dirty="0">
                <a:solidFill>
                  <a:srgbClr val="7030A0"/>
                </a:solidFill>
                <a:latin typeface="Century Gothic"/>
              </a:rPr>
              <a:t>Monday:   Spag.com</a:t>
            </a:r>
            <a:endParaRPr lang="en-GB"/>
          </a:p>
          <a:p>
            <a:pPr>
              <a:buNone/>
            </a:pPr>
            <a:r>
              <a:rPr lang="en-GB" sz="1700" dirty="0">
                <a:solidFill>
                  <a:srgbClr val="7030A0"/>
                </a:solidFill>
                <a:latin typeface="Century Gothic"/>
              </a:rPr>
              <a:t>Tuesday:  Arithmetic</a:t>
            </a:r>
            <a:endParaRPr lang="en-GB" sz="1700">
              <a:latin typeface="Century Gothic"/>
            </a:endParaRPr>
          </a:p>
          <a:p>
            <a:pPr>
              <a:buNone/>
            </a:pPr>
            <a:r>
              <a:rPr lang="en-GB" sz="1700" dirty="0">
                <a:solidFill>
                  <a:srgbClr val="7030A0"/>
                </a:solidFill>
                <a:latin typeface="Century Gothic"/>
              </a:rPr>
              <a:t>Wednesday:  Maths Reasoning</a:t>
            </a:r>
            <a:endParaRPr lang="en-GB"/>
          </a:p>
          <a:p>
            <a:pPr>
              <a:buNone/>
            </a:pPr>
            <a:r>
              <a:rPr lang="en-GB" sz="1700" dirty="0">
                <a:solidFill>
                  <a:srgbClr val="7030A0"/>
                </a:solidFill>
                <a:latin typeface="Century Gothic"/>
              </a:rPr>
              <a:t>Thursday:   Spellings</a:t>
            </a:r>
            <a:endParaRPr lang="en-GB"/>
          </a:p>
          <a:p>
            <a:pPr>
              <a:buNone/>
            </a:pPr>
            <a:r>
              <a:rPr lang="en-GB" sz="1700" dirty="0">
                <a:solidFill>
                  <a:srgbClr val="7030A0"/>
                </a:solidFill>
                <a:latin typeface="Arial"/>
                <a:cs typeface="Arial"/>
              </a:rPr>
              <a:t>•</a:t>
            </a:r>
            <a:r>
              <a:rPr lang="en-GB" sz="1700" dirty="0">
                <a:solidFill>
                  <a:srgbClr val="000000"/>
                </a:solidFill>
                <a:latin typeface="Century Gothic"/>
              </a:rPr>
              <a:t>Reading at home</a:t>
            </a:r>
            <a:endParaRPr lang="en-GB" sz="1700" err="1">
              <a:solidFill>
                <a:srgbClr val="000000"/>
              </a:solidFill>
              <a:latin typeface="Century Gothic"/>
            </a:endParaRPr>
          </a:p>
          <a:p>
            <a:pPr>
              <a:buNone/>
            </a:pPr>
            <a:r>
              <a:rPr lang="en-GB" sz="1700" dirty="0">
                <a:solidFill>
                  <a:srgbClr val="7030A0"/>
                </a:solidFill>
                <a:latin typeface="Arial"/>
                <a:cs typeface="Arial"/>
              </a:rPr>
              <a:t>•</a:t>
            </a:r>
            <a:r>
              <a:rPr lang="en-GB" sz="1700" dirty="0">
                <a:solidFill>
                  <a:srgbClr val="000000"/>
                </a:solidFill>
                <a:latin typeface="Century Gothic"/>
              </a:rPr>
              <a:t>TT Rockstars / Numbots</a:t>
            </a:r>
            <a:endParaRPr lang="en-GB" dirty="0">
              <a:ea typeface="Calibri"/>
              <a:cs typeface="Calibri"/>
            </a:endParaRPr>
          </a:p>
          <a:p>
            <a:pPr>
              <a:buNone/>
            </a:pPr>
            <a:r>
              <a:rPr lang="en-GB" sz="1700" dirty="0">
                <a:solidFill>
                  <a:srgbClr val="7030A0"/>
                </a:solidFill>
                <a:latin typeface="Arial"/>
                <a:cs typeface="Arial"/>
              </a:rPr>
              <a:t>•</a:t>
            </a:r>
            <a:r>
              <a:rPr lang="en-GB" sz="1700" dirty="0">
                <a:solidFill>
                  <a:srgbClr val="000000"/>
                </a:solidFill>
                <a:latin typeface="Century Gothic"/>
              </a:rPr>
              <a:t>Topic research</a:t>
            </a:r>
            <a:endParaRPr lang="en-GB"/>
          </a:p>
          <a:p>
            <a:pPr marL="0" indent="0">
              <a:spcBef>
                <a:spcPts val="400"/>
              </a:spcBef>
              <a:buNone/>
            </a:pPr>
            <a:endParaRPr lang="en-GB" sz="2400" dirty="0">
              <a:solidFill>
                <a:srgbClr val="7030A0"/>
              </a:solidFill>
              <a:latin typeface="Century Gothic"/>
            </a:endParaRPr>
          </a:p>
          <a:p>
            <a:pPr marL="0" indent="0">
              <a:spcBef>
                <a:spcPts val="400"/>
              </a:spcBef>
              <a:buNone/>
            </a:pPr>
            <a:endParaRPr lang="en-GB" sz="2400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5DD66A-9C2A-C4F3-D43B-FA858B7EB7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277030" y="72415"/>
            <a:ext cx="7412326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latin typeface="Century Gothic"/>
              </a:rPr>
              <a:t>Home learning</a:t>
            </a:r>
            <a:endParaRPr lang="en-US" sz="4800" dirty="0">
              <a:ea typeface="Calibri"/>
              <a:cs typeface="Calibri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124521A-24B4-8A77-19E9-1E7F4729AD1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-578" b="862"/>
          <a:stretch>
            <a:fillRect/>
          </a:stretch>
        </p:blipFill>
        <p:spPr>
          <a:xfrm>
            <a:off x="6778542" y="3881187"/>
            <a:ext cx="1753150" cy="117091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F5BCD54-F9F7-56E7-5E45-EBDBA9D3BA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78881" y="5351296"/>
            <a:ext cx="3038975" cy="80761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9957D2E-7569-26C0-FB65-7233EAE5C1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32272" y="4004208"/>
            <a:ext cx="1702585" cy="92107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670327-448D-7E82-5E24-4D0F6F9906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1441" y="2256421"/>
            <a:ext cx="1118437" cy="1442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6740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7030" y="72415"/>
            <a:ext cx="7412326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latin typeface="Century Gothic"/>
              </a:rPr>
              <a:t>RE</a:t>
            </a:r>
            <a:endParaRPr lang="en-US" sz="4800" dirty="0"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A4B9C3-F1B7-ED25-FFBE-453DE5059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C4814DB-9188-D3CD-E87F-DE5FF691F2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25246"/>
            <a:ext cx="8229600" cy="43009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>
                <a:latin typeface="Century Gothic"/>
              </a:rPr>
              <a:t>Day by day scheme written by the Diocese</a:t>
            </a:r>
          </a:p>
          <a:p>
            <a:r>
              <a:rPr lang="en-GB" sz="2400" dirty="0">
                <a:latin typeface="Century Gothic"/>
              </a:rPr>
              <a:t>Scripture focus</a:t>
            </a:r>
          </a:p>
          <a:p>
            <a:r>
              <a:rPr lang="en-US" sz="2400" dirty="0">
                <a:latin typeface="Century Gothic"/>
              </a:rPr>
              <a:t>Creation &amp; Covenant – Genesis 2, Baptism, Science and faith in the story of creation</a:t>
            </a:r>
          </a:p>
          <a:p>
            <a:r>
              <a:rPr lang="en-US" sz="2400" dirty="0">
                <a:latin typeface="Century Gothic"/>
              </a:rPr>
              <a:t>Prophecy &amp; Promise – The role of women in the Bible: from Eve to Mary</a:t>
            </a:r>
          </a:p>
          <a:p>
            <a:endParaRPr lang="en-US" sz="2400" dirty="0">
              <a:latin typeface="Century Gothic"/>
            </a:endParaRPr>
          </a:p>
          <a:p>
            <a:r>
              <a:rPr lang="en-US" sz="2400" dirty="0">
                <a:latin typeface="Century Gothic"/>
              </a:rPr>
              <a:t>Class Collective Worship: Tuesday 22nd September at 2.45pm</a:t>
            </a:r>
          </a:p>
          <a:p>
            <a:endParaRPr lang="en-US" sz="2800" dirty="0">
              <a:latin typeface="Century Gothic"/>
            </a:endParaRPr>
          </a:p>
          <a:p>
            <a:pPr marL="0" indent="0">
              <a:buNone/>
            </a:pPr>
            <a:endParaRPr lang="en-US" sz="2800" dirty="0"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6851886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7030" y="72415"/>
            <a:ext cx="7412326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latin typeface="Century Gothic"/>
              </a:rPr>
              <a:t>Science</a:t>
            </a:r>
            <a:endParaRPr lang="en-US" sz="4800" dirty="0"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A4B9C3-F1B7-ED25-FFBE-453DE5059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C4814DB-9188-D3CD-E87F-DE5FF691F2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25246"/>
            <a:ext cx="8229600" cy="43009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latin typeface="Century Gothic" panose="020B0502020202020204" pitchFamily="34" charset="0"/>
              </a:rPr>
              <a:t>Classifying Big and Small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Light and Reflection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Evolution and Inheritance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Circuits, Batteries and Switches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Circulation and Health</a:t>
            </a:r>
          </a:p>
          <a:p>
            <a:pPr marL="0" indent="0">
              <a:buNone/>
            </a:pPr>
            <a:endParaRPr lang="en-GB" sz="2800" dirty="0">
              <a:latin typeface="Century Gothic" panose="020B0502020202020204" pitchFamily="34" charset="0"/>
            </a:endParaRPr>
          </a:p>
          <a:p>
            <a:endParaRPr lang="en-US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US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99296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84513E-6075-2C5B-EE76-0F5CA6E98E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F0711-262A-6A9B-D878-8AAD27731E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7030" y="72415"/>
            <a:ext cx="7412326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latin typeface="Century Gothic"/>
              </a:rPr>
              <a:t>RSE/PSHE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B73016-3240-0AFF-668C-45DBA43FA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50C16939-9D5C-7C6D-5D43-907346FFA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25246"/>
            <a:ext cx="8229600" cy="4300917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sz="2400" b="1" dirty="0">
                <a:latin typeface="Century Gothic"/>
                <a:cs typeface="Segoe UI"/>
              </a:rPr>
              <a:t>Age-appropriate and carefully planned curriculum</a:t>
            </a:r>
            <a:br>
              <a:rPr lang="en-GB" sz="2400" b="1" dirty="0">
                <a:latin typeface="Century Gothic"/>
                <a:cs typeface="Segoe UI"/>
              </a:rPr>
            </a:br>
            <a:r>
              <a:rPr lang="en-GB" sz="2000" dirty="0">
                <a:latin typeface="Century Gothic"/>
                <a:cs typeface="Segoe UI"/>
              </a:rPr>
              <a:t>The programme is designed specifically for Year 6 pupils and prepares them for the transition to secondary school. Content is taught sensitively, progressively and in a way that is appropriate to children's age and stage of development.</a:t>
            </a:r>
            <a:endParaRPr lang="en-GB" sz="2000">
              <a:latin typeface="Century Gothic"/>
              <a:ea typeface="Calibri"/>
              <a:cs typeface="Segoe UI"/>
            </a:endParaRPr>
          </a:p>
          <a:p>
            <a:r>
              <a:rPr lang="en-GB" sz="2400" b="1" dirty="0">
                <a:latin typeface="Century Gothic"/>
                <a:cs typeface="Segoe UI"/>
              </a:rPr>
              <a:t>Healthy relationships and personal safety</a:t>
            </a:r>
            <a:br>
              <a:rPr lang="en-GB" sz="2400" b="1" dirty="0">
                <a:latin typeface="Century Gothic"/>
                <a:cs typeface="Segoe UI"/>
              </a:rPr>
            </a:br>
            <a:r>
              <a:rPr lang="en-GB" sz="2000" dirty="0">
                <a:latin typeface="Century Gothic"/>
                <a:cs typeface="Segoe UI"/>
              </a:rPr>
              <a:t>Helps children understand healthy friendships, boundaries, consent, peer pressure, online safety and where to seek help if they feel worried or unsafe. Safeguarding is at the heart of the programme.</a:t>
            </a:r>
          </a:p>
          <a:p>
            <a:r>
              <a:rPr lang="en-GB" sz="2400" b="1" dirty="0">
                <a:latin typeface="Century Gothic"/>
                <a:cs typeface="Segoe UI"/>
              </a:rPr>
              <a:t>Partnership with parents</a:t>
            </a:r>
            <a:br>
              <a:rPr lang="en-GB" sz="2400" b="1" dirty="0">
                <a:latin typeface="Century Gothic"/>
                <a:cs typeface="Segoe UI"/>
              </a:rPr>
            </a:br>
            <a:r>
              <a:rPr lang="en-GB" sz="2400" dirty="0">
                <a:latin typeface="Century Gothic"/>
                <a:cs typeface="Segoe UI"/>
              </a:rPr>
              <a:t>We believe parents are the primary educators of their children and we will endeavour to work closely with all of </a:t>
            </a:r>
            <a:r>
              <a:rPr lang="en-GB" sz="2400">
                <a:latin typeface="Century Gothic"/>
                <a:cs typeface="Segoe UI"/>
              </a:rPr>
              <a:t>our families.</a:t>
            </a:r>
          </a:p>
          <a:p>
            <a:endParaRPr lang="en-GB" sz="2000" dirty="0">
              <a:latin typeface="Century Gothic" panose="020B0502020202020204" pitchFamily="34" charset="0"/>
              <a:cs typeface="Segoe UI"/>
            </a:endParaRPr>
          </a:p>
          <a:p>
            <a:endParaRPr lang="en-GB" sz="2800" dirty="0">
              <a:latin typeface="Century Gothic" panose="020B0502020202020204" pitchFamily="34" charset="0"/>
            </a:endParaRPr>
          </a:p>
          <a:p>
            <a:endParaRPr lang="en-US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US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572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7030" y="72415"/>
            <a:ext cx="7412326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latin typeface="Century Gothic"/>
              </a:rPr>
              <a:t>Curriculum</a:t>
            </a:r>
            <a:endParaRPr lang="en-US" sz="4800" dirty="0"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A4B9C3-F1B7-ED25-FFBE-453DE5059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C4814DB-9188-D3CD-E87F-DE5FF691F2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25246"/>
            <a:ext cx="8229600" cy="43009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latin typeface="Century Gothic" panose="020B0502020202020204" pitchFamily="34" charset="0"/>
              </a:rPr>
              <a:t>Geography: How does population change?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History: What was the impact of WW2 on the people of Britain?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Art: Craft and design – photo opportunity</a:t>
            </a:r>
          </a:p>
          <a:p>
            <a:r>
              <a:rPr lang="en-GB" sz="2800" dirty="0">
                <a:latin typeface="Century Gothic"/>
              </a:rPr>
              <a:t>D&amp;T: Structures – Playground pioneers</a:t>
            </a:r>
            <a:endParaRPr lang="en-GB" sz="2800" dirty="0">
              <a:latin typeface="Century Gothic" panose="020B0502020202020204" pitchFamily="34" charset="0"/>
            </a:endParaRPr>
          </a:p>
          <a:p>
            <a:r>
              <a:rPr lang="en-GB" sz="2800" dirty="0">
                <a:latin typeface="Century Gothic" panose="020B0502020202020204" pitchFamily="34" charset="0"/>
              </a:rPr>
              <a:t>Computing: Webpage creation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Spanish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PE: Thursdays and Fridays</a:t>
            </a:r>
          </a:p>
          <a:p>
            <a:endParaRPr lang="en-US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US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1681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343237-1FC9-B27D-F92F-5463347D7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1E0AF2-F044-88EA-D4A7-AC5F10D890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7030" y="72415"/>
            <a:ext cx="7412326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latin typeface="Century Gothic"/>
              </a:rPr>
              <a:t>Y6 Leadership Structure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E425B2-5504-51D7-F36B-E854EAB070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77B8931-F25B-DA12-64CB-F7CF346A1E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6530" r="-164" b="36349"/>
          <a:stretch>
            <a:fillRect/>
          </a:stretch>
        </p:blipFill>
        <p:spPr>
          <a:xfrm>
            <a:off x="6505754" y="1715454"/>
            <a:ext cx="1562969" cy="153211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61A617F-7A59-C411-70FC-2FC1E2E9D229}"/>
              </a:ext>
            </a:extLst>
          </p:cNvPr>
          <p:cNvSpPr/>
          <p:nvPr/>
        </p:nvSpPr>
        <p:spPr>
          <a:xfrm>
            <a:off x="5427048" y="3477604"/>
            <a:ext cx="3635513" cy="3693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>
                <a:latin typeface="Century Gothic"/>
              </a:rPr>
              <a:t>Faith Council</a:t>
            </a:r>
            <a:endParaRPr lang="en-US" sz="105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47467CB-5348-D9AB-B636-B834702165BD}"/>
              </a:ext>
            </a:extLst>
          </p:cNvPr>
          <p:cNvSpPr/>
          <p:nvPr/>
        </p:nvSpPr>
        <p:spPr>
          <a:xfrm>
            <a:off x="5427048" y="4196062"/>
            <a:ext cx="3635513" cy="3693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>
                <a:latin typeface="Century Gothic"/>
              </a:rPr>
              <a:t>Eco Warriors</a:t>
            </a:r>
            <a:endParaRPr lang="en-US" sz="105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C5D3ECE-EB61-BA52-7D98-35B31A514698}"/>
              </a:ext>
            </a:extLst>
          </p:cNvPr>
          <p:cNvSpPr/>
          <p:nvPr/>
        </p:nvSpPr>
        <p:spPr>
          <a:xfrm>
            <a:off x="5427048" y="4965319"/>
            <a:ext cx="3635513" cy="3693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>
                <a:latin typeface="Century Gothic"/>
              </a:rPr>
              <a:t>Sports</a:t>
            </a:r>
            <a:endParaRPr lang="en-US" sz="105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8B6B2E0-3421-DE01-4EBB-94EC5294D5A8}"/>
              </a:ext>
            </a:extLst>
          </p:cNvPr>
          <p:cNvSpPr/>
          <p:nvPr/>
        </p:nvSpPr>
        <p:spPr>
          <a:xfrm>
            <a:off x="5564934" y="5720062"/>
            <a:ext cx="3635513" cy="3693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>
                <a:latin typeface="Century Gothic"/>
              </a:rPr>
              <a:t>Outdoor Environment</a:t>
            </a:r>
            <a:endParaRPr lang="en-US" sz="105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988A24A-6DCA-1076-38D7-3A95A3CE51A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552" r="33224" b="36349"/>
          <a:stretch>
            <a:fillRect/>
          </a:stretch>
        </p:blipFill>
        <p:spPr>
          <a:xfrm>
            <a:off x="3734478" y="1803971"/>
            <a:ext cx="1559146" cy="142459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300F680-1F1B-FCC9-9A25-484F094DA1EE}"/>
              </a:ext>
            </a:extLst>
          </p:cNvPr>
          <p:cNvSpPr/>
          <p:nvPr/>
        </p:nvSpPr>
        <p:spPr>
          <a:xfrm>
            <a:off x="3355325" y="3433392"/>
            <a:ext cx="2330087" cy="3693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>
                <a:latin typeface="Century Gothic"/>
              </a:rPr>
              <a:t>Digital Champions</a:t>
            </a:r>
            <a:endParaRPr lang="en-US" sz="105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1177C4-6702-74D2-964F-3718A5411DE3}"/>
              </a:ext>
            </a:extLst>
          </p:cNvPr>
          <p:cNvSpPr/>
          <p:nvPr/>
        </p:nvSpPr>
        <p:spPr>
          <a:xfrm>
            <a:off x="3355325" y="4066768"/>
            <a:ext cx="2330087" cy="147732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>
                <a:latin typeface="Century Gothic"/>
              </a:rPr>
              <a:t>STEM Team </a:t>
            </a:r>
            <a:endParaRPr lang="en-US" sz="1050">
              <a:latin typeface="Calibri"/>
              <a:ea typeface="Calibri"/>
              <a:cs typeface="Calibri"/>
            </a:endParaRPr>
          </a:p>
          <a:p>
            <a:pPr algn="ctr"/>
            <a:r>
              <a:rPr lang="en-GB">
                <a:latin typeface="Century Gothic"/>
              </a:rPr>
              <a:t>(Science, Technology, Engineering + Maths)</a:t>
            </a:r>
            <a:endParaRPr lang="en-US" sz="1050">
              <a:ea typeface="Calibri"/>
              <a:cs typeface="Calibri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E80C600-A25E-49D7-0C0A-E8A33B32A62D}"/>
              </a:ext>
            </a:extLst>
          </p:cNvPr>
          <p:cNvSpPr/>
          <p:nvPr/>
        </p:nvSpPr>
        <p:spPr>
          <a:xfrm>
            <a:off x="3356662" y="5856991"/>
            <a:ext cx="2330087" cy="64633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>
                <a:latin typeface="Century Gothic"/>
              </a:rPr>
              <a:t>Reading Ambassadors</a:t>
            </a:r>
            <a:endParaRPr lang="en-US" sz="105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25DFD40-3389-9CB1-BA65-D191002EA6B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66366" b="36349"/>
          <a:stretch>
            <a:fillRect/>
          </a:stretch>
        </p:blipFill>
        <p:spPr>
          <a:xfrm>
            <a:off x="797914" y="1825745"/>
            <a:ext cx="1485529" cy="1427358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75E68C78-B503-6363-2799-68F4461985D3}"/>
              </a:ext>
            </a:extLst>
          </p:cNvPr>
          <p:cNvSpPr/>
          <p:nvPr/>
        </p:nvSpPr>
        <p:spPr>
          <a:xfrm>
            <a:off x="-300842" y="3452394"/>
            <a:ext cx="3635513" cy="3693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>
                <a:latin typeface="Century Gothic"/>
              </a:rPr>
              <a:t>Wellbeing Ambassadors</a:t>
            </a:r>
            <a:endParaRPr lang="en-US" sz="105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6A941FD-37CD-CEAA-96EC-68FF43EC0C67}"/>
              </a:ext>
            </a:extLst>
          </p:cNvPr>
          <p:cNvSpPr/>
          <p:nvPr/>
        </p:nvSpPr>
        <p:spPr>
          <a:xfrm>
            <a:off x="-300843" y="4117282"/>
            <a:ext cx="3635513" cy="3693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>
                <a:latin typeface="Century Gothic"/>
              </a:rPr>
              <a:t>Healthy Schools</a:t>
            </a:r>
            <a:endParaRPr lang="en-US" sz="105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3AB6FCC-8E89-6B46-9CF9-17A05D23E136}"/>
              </a:ext>
            </a:extLst>
          </p:cNvPr>
          <p:cNvSpPr/>
          <p:nvPr/>
        </p:nvSpPr>
        <p:spPr>
          <a:xfrm>
            <a:off x="542705" y="4820172"/>
            <a:ext cx="1945267" cy="92333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>
                <a:latin typeface="Century Gothic"/>
              </a:rPr>
              <a:t>Equality, Diversity and Inclusion</a:t>
            </a:r>
            <a:endParaRPr lang="en-US" sz="105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E3A3A2D-795E-439E-BE07-87C2EF0EBE8C}"/>
              </a:ext>
            </a:extLst>
          </p:cNvPr>
          <p:cNvSpPr/>
          <p:nvPr/>
        </p:nvSpPr>
        <p:spPr>
          <a:xfrm>
            <a:off x="-300844" y="6028010"/>
            <a:ext cx="3635513" cy="36933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>
                <a:latin typeface="Century Gothic"/>
              </a:rPr>
              <a:t>Art</a:t>
            </a:r>
            <a:endParaRPr lang="en-US" sz="1050"/>
          </a:p>
        </p:txBody>
      </p:sp>
    </p:spTree>
    <p:extLst>
      <p:ext uri="{BB962C8B-B14F-4D97-AF65-F5344CB8AC3E}">
        <p14:creationId xmlns:p14="http://schemas.microsoft.com/office/powerpoint/2010/main" val="8293530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81EABE-98EA-10F2-B9B1-9AC8FB649C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95D0E8-AF00-D6F2-23A9-03DCD21A4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7030" y="72415"/>
            <a:ext cx="7412326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latin typeface="Century Gothic"/>
              </a:rPr>
              <a:t>Attendance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040E39-AE11-C83B-4C2B-042557C7E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80C8417-9581-D69E-A729-6A880D0D1F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244" y="1616402"/>
            <a:ext cx="8229600" cy="43009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b="1" dirty="0">
                <a:latin typeface="Century Gothic"/>
                <a:ea typeface="Calibri"/>
                <a:cs typeface="Segoe UI"/>
              </a:rPr>
              <a:t>Every day matters</a:t>
            </a:r>
            <a:r>
              <a:rPr lang="en-GB" sz="2000" dirty="0">
                <a:latin typeface="Century Gothic"/>
                <a:ea typeface="Calibri"/>
                <a:cs typeface="Segoe UI"/>
              </a:rPr>
              <a:t> – Good attendance supports children's learning, confidence, friendships and overall wellbeing. </a:t>
            </a:r>
          </a:p>
          <a:p>
            <a:r>
              <a:rPr lang="en-GB" sz="2000" b="1" dirty="0">
                <a:latin typeface="Century Gothic"/>
                <a:ea typeface="Calibri"/>
                <a:cs typeface="Segoe UI"/>
              </a:rPr>
              <a:t>Aim for 96%+ attendance</a:t>
            </a:r>
            <a:r>
              <a:rPr lang="en-GB" sz="2000" dirty="0">
                <a:latin typeface="Century Gothic"/>
                <a:ea typeface="Calibri"/>
                <a:cs typeface="Segoe UI"/>
              </a:rPr>
              <a:t> – Even small amounts of absence can add up over time and impact progress across the curriculum</a:t>
            </a:r>
          </a:p>
          <a:p>
            <a:r>
              <a:rPr lang="en-GB" sz="2000" b="1" dirty="0">
                <a:latin typeface="Century Gothic"/>
                <a:ea typeface="Calibri"/>
                <a:cs typeface="Segoe UI"/>
              </a:rPr>
              <a:t>Be on time, every time</a:t>
            </a:r>
            <a:r>
              <a:rPr lang="en-GB" sz="2000" dirty="0">
                <a:latin typeface="Century Gothic"/>
                <a:ea typeface="Calibri"/>
                <a:cs typeface="Segoe UI"/>
              </a:rPr>
              <a:t> – Arriving punctually helps children settle quickly, start learning positively and avoid missing important teaching.</a:t>
            </a:r>
            <a:endParaRPr lang="en-GB" sz="2000">
              <a:latin typeface="Century Gothic"/>
              <a:ea typeface="Calibri"/>
              <a:cs typeface="Calibri"/>
            </a:endParaRPr>
          </a:p>
          <a:p>
            <a:r>
              <a:rPr lang="en-GB" sz="2000" b="1" dirty="0">
                <a:latin typeface="Century Gothic"/>
                <a:ea typeface="Calibri"/>
                <a:cs typeface="Segoe UI"/>
              </a:rPr>
              <a:t>Holidays should not be taken during term time</a:t>
            </a:r>
            <a:r>
              <a:rPr lang="en-GB" sz="2000" dirty="0">
                <a:latin typeface="Century Gothic"/>
                <a:ea typeface="Calibri"/>
                <a:cs typeface="Segoe UI"/>
              </a:rPr>
              <a:t> – Leave of absence can only be authorised in exceptional circumstances by our Headteacher.</a:t>
            </a:r>
          </a:p>
          <a:p>
            <a:r>
              <a:rPr lang="en-GB" sz="2000" b="1" dirty="0">
                <a:latin typeface="Century Gothic"/>
                <a:ea typeface="Calibri"/>
                <a:cs typeface="Segoe UI"/>
              </a:rPr>
              <a:t>Appointments</a:t>
            </a:r>
            <a:r>
              <a:rPr lang="en-GB" sz="2000">
                <a:latin typeface="Century Gothic"/>
                <a:ea typeface="Calibri"/>
                <a:cs typeface="Segoe UI"/>
              </a:rPr>
              <a:t> – As much as possible, please avoid appointments </a:t>
            </a:r>
            <a:r>
              <a:rPr lang="en-GB" sz="2000" dirty="0">
                <a:latin typeface="Century Gothic"/>
                <a:ea typeface="Calibri"/>
                <a:cs typeface="Segoe UI"/>
              </a:rPr>
              <a:t>during the school day</a:t>
            </a:r>
            <a:endParaRPr lang="en-GB" sz="2000" dirty="0">
              <a:latin typeface="Century Gothic" panose="020B0502020202020204" pitchFamily="34" charset="0"/>
              <a:ea typeface="Calibri"/>
              <a:cs typeface="Segoe UI"/>
            </a:endParaRPr>
          </a:p>
          <a:p>
            <a:endParaRPr lang="en-GB" sz="1800" dirty="0">
              <a:latin typeface="Century Gothic" panose="020B0502020202020204" pitchFamily="34" charset="0"/>
              <a:ea typeface="Calibri"/>
              <a:cs typeface="Segoe UI"/>
            </a:endParaRPr>
          </a:p>
          <a:p>
            <a:endParaRPr lang="en-US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US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1044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7030" y="72415"/>
            <a:ext cx="7412326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latin typeface="Century Gothic"/>
              </a:rPr>
              <a:t>School uniform</a:t>
            </a:r>
            <a:endParaRPr lang="en-US" sz="4800" dirty="0"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A4B9C3-F1B7-ED25-FFBE-453DE5059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C4814DB-9188-D3CD-E87F-DE5FF691F2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25246"/>
            <a:ext cx="8229600" cy="430091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2800" dirty="0">
                <a:latin typeface="Century Gothic" panose="020B0502020202020204" pitchFamily="34" charset="0"/>
              </a:rPr>
              <a:t>High expectations</a:t>
            </a:r>
          </a:p>
          <a:p>
            <a:r>
              <a:rPr lang="en-GB" sz="2800">
                <a:latin typeface="Century Gothic"/>
              </a:rPr>
              <a:t>Jewellery: stud earrings, simple watch. All jewellery including earrings must be removed for PE</a:t>
            </a:r>
            <a:endParaRPr lang="en-GB" sz="2800">
              <a:latin typeface="Century Gothic" panose="020B0502020202020204" pitchFamily="34" charset="0"/>
            </a:endParaRPr>
          </a:p>
          <a:p>
            <a:r>
              <a:rPr lang="en-GB" sz="2800" dirty="0">
                <a:latin typeface="Century Gothic" panose="020B0502020202020204" pitchFamily="34" charset="0"/>
              </a:rPr>
              <a:t>Simple hair accessories in school colours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School shoes not black trainers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No smart watches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Warm, waterproof coat with a hood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Please name everything</a:t>
            </a:r>
          </a:p>
          <a:p>
            <a:endParaRPr lang="en-US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US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69027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7030" y="72415"/>
            <a:ext cx="7412326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latin typeface="Century Gothic"/>
              </a:rPr>
              <a:t>Other information</a:t>
            </a:r>
            <a:endParaRPr lang="en-US" sz="4800" dirty="0"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A4B9C3-F1B7-ED25-FFBE-453DE5059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C4814DB-9188-D3CD-E87F-DE5FF691F2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44510"/>
            <a:ext cx="8249652" cy="4942600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>
              <a:lnSpc>
                <a:spcPct val="160000"/>
              </a:lnSpc>
            </a:pPr>
            <a:r>
              <a:rPr lang="en-GB" sz="2800" dirty="0">
                <a:latin typeface="Century Gothic"/>
              </a:rPr>
              <a:t>Walking home alone – permission must be given on Arbor</a:t>
            </a:r>
            <a:endParaRPr lang="en-GB" sz="2800" dirty="0">
              <a:latin typeface="Century Gothic" panose="020B0502020202020204" pitchFamily="34" charset="0"/>
            </a:endParaRPr>
          </a:p>
          <a:p>
            <a:pPr>
              <a:lnSpc>
                <a:spcPct val="160000"/>
              </a:lnSpc>
            </a:pPr>
            <a:r>
              <a:rPr lang="en-GB" sz="2800" dirty="0">
                <a:latin typeface="Century Gothic"/>
              </a:rPr>
              <a:t>Parents to log in to Arbor half termly to ensure all details are up to date</a:t>
            </a:r>
          </a:p>
          <a:p>
            <a:pPr>
              <a:lnSpc>
                <a:spcPct val="160000"/>
              </a:lnSpc>
            </a:pPr>
            <a:r>
              <a:rPr lang="en-GB" sz="2800" dirty="0">
                <a:latin typeface="Century Gothic"/>
              </a:rPr>
              <a:t>Mobile phones – brick phones only with no internet – children hand in to the school office</a:t>
            </a:r>
          </a:p>
          <a:p>
            <a:pPr>
              <a:lnSpc>
                <a:spcPct val="160000"/>
              </a:lnSpc>
            </a:pPr>
            <a:r>
              <a:rPr lang="en-GB" sz="2800" dirty="0">
                <a:latin typeface="Century Gothic"/>
              </a:rPr>
              <a:t>Focus/fidget toys supplied by school as needed. None from home are allowed in</a:t>
            </a:r>
            <a:endParaRPr lang="en-GB" sz="2800" dirty="0">
              <a:latin typeface="Century Gothic" panose="020B0502020202020204" pitchFamily="34" charset="0"/>
            </a:endParaRPr>
          </a:p>
          <a:p>
            <a:pPr>
              <a:lnSpc>
                <a:spcPct val="160000"/>
              </a:lnSpc>
            </a:pPr>
            <a:r>
              <a:rPr lang="en-GB" sz="2800" dirty="0">
                <a:latin typeface="Century Gothic" panose="020B0502020202020204" pitchFamily="34" charset="0"/>
              </a:rPr>
              <a:t>No other belongings, e.g. toys, teddies, cards</a:t>
            </a:r>
          </a:p>
          <a:p>
            <a:pPr>
              <a:lnSpc>
                <a:spcPct val="160000"/>
              </a:lnSpc>
            </a:pPr>
            <a:r>
              <a:rPr lang="en-GB" sz="2800" dirty="0">
                <a:latin typeface="Century Gothic" panose="020B0502020202020204" pitchFamily="34" charset="0"/>
              </a:rPr>
              <a:t>Bring water bottles – names</a:t>
            </a:r>
          </a:p>
          <a:p>
            <a:pPr>
              <a:lnSpc>
                <a:spcPct val="160000"/>
              </a:lnSpc>
            </a:pPr>
            <a:r>
              <a:rPr lang="en-GB" sz="2800" dirty="0">
                <a:latin typeface="Century Gothic"/>
              </a:rPr>
              <a:t>Healthy snacks for break – no nuts or fizzy drinks</a:t>
            </a:r>
          </a:p>
        </p:txBody>
      </p:sp>
    </p:spTree>
    <p:extLst>
      <p:ext uri="{BB962C8B-B14F-4D97-AF65-F5344CB8AC3E}">
        <p14:creationId xmlns:p14="http://schemas.microsoft.com/office/powerpoint/2010/main" val="4032150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7030" y="72415"/>
            <a:ext cx="7412326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latin typeface="Century Gothic"/>
              </a:rPr>
              <a:t>CYE Residential</a:t>
            </a:r>
            <a:br>
              <a:rPr lang="en-US" sz="3600" dirty="0">
                <a:latin typeface="Century Gothic"/>
              </a:rPr>
            </a:br>
            <a:r>
              <a:rPr lang="en-US" sz="2400" dirty="0">
                <a:solidFill>
                  <a:srgbClr val="7030A0"/>
                </a:solidFill>
                <a:latin typeface="Century Gothic"/>
              </a:rPr>
              <a:t>Monday 14th </a:t>
            </a:r>
            <a:r>
              <a:rPr lang="en-US" sz="2400">
                <a:solidFill>
                  <a:srgbClr val="7030A0"/>
                </a:solidFill>
                <a:latin typeface="Century Gothic"/>
              </a:rPr>
              <a:t>June – Friday 18th June 2027</a:t>
            </a:r>
            <a:endParaRPr lang="en-US" sz="2400"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A4B9C3-F1B7-ED25-FFBE-453DE5059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C4814DB-9188-D3CD-E87F-DE5FF691F2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25246"/>
            <a:ext cx="8229600" cy="43009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latin typeface="Century Gothic" panose="020B0502020202020204" pitchFamily="34" charset="0"/>
              </a:rPr>
              <a:t>4 night residential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Chichester harbour</a:t>
            </a:r>
          </a:p>
          <a:p>
            <a:r>
              <a:rPr lang="en-GB" sz="2800" dirty="0">
                <a:latin typeface="Century Gothic"/>
              </a:rPr>
              <a:t>Range of water based and land based activities</a:t>
            </a:r>
          </a:p>
          <a:p>
            <a:r>
              <a:rPr lang="en-GB" sz="2800" dirty="0">
                <a:latin typeface="Century Gothic" panose="020B0502020202020204" pitchFamily="34" charset="0"/>
              </a:rPr>
              <a:t>Beach day</a:t>
            </a:r>
          </a:p>
          <a:p>
            <a:r>
              <a:rPr lang="en-GB" sz="2800">
                <a:latin typeface="Century Gothic"/>
              </a:rPr>
              <a:t>Spiritual focus, daily assemblies</a:t>
            </a:r>
            <a:endParaRPr lang="en-GB" sz="2800">
              <a:latin typeface="Century Gothic" panose="020B0502020202020204" pitchFamily="34" charset="0"/>
            </a:endParaRPr>
          </a:p>
          <a:p>
            <a:endParaRPr lang="en-GB" sz="2800" dirty="0">
              <a:latin typeface="Century Gothic" panose="020B0502020202020204" pitchFamily="34" charset="0"/>
            </a:endParaRPr>
          </a:p>
          <a:p>
            <a:endParaRPr lang="en-US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US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6701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CF6EE2-690B-9EB4-CF6A-7B83EF3E7C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84B0D-42CA-3A1D-9BE7-8A3332DFA5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6977" y="272941"/>
            <a:ext cx="7412326" cy="1143000"/>
          </a:xfrm>
        </p:spPr>
        <p:txBody>
          <a:bodyPr>
            <a:noAutofit/>
          </a:bodyPr>
          <a:lstStyle/>
          <a:p>
            <a:pPr algn="l"/>
            <a:r>
              <a:rPr lang="en-US" sz="3600" dirty="0">
                <a:latin typeface="Century Gothic"/>
              </a:rPr>
              <a:t>Other trips</a:t>
            </a:r>
            <a:br>
              <a:rPr lang="en-US" sz="3600" dirty="0">
                <a:latin typeface="Century Gothic"/>
              </a:rPr>
            </a:br>
            <a:endParaRPr lang="en-US" sz="2400">
              <a:solidFill>
                <a:srgbClr val="7030A0"/>
              </a:solidFill>
              <a:latin typeface="Century Gothic"/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AD2756-2F2E-6B4F-1728-F1F212DBB6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4A665C6-2F4F-18E5-26D5-2B8458C5F8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25246"/>
            <a:ext cx="8440152" cy="430091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>
                <a:latin typeface="Century Gothic"/>
              </a:rPr>
              <a:t>Junior Citizen event at Guildford Spectrum </a:t>
            </a:r>
            <a:r>
              <a:rPr lang="en-GB" sz="2400" dirty="0">
                <a:solidFill>
                  <a:srgbClr val="7030A0"/>
                </a:solidFill>
                <a:latin typeface="Century Gothic"/>
              </a:rPr>
              <a:t>June 2027</a:t>
            </a:r>
            <a:r>
              <a:rPr lang="en-GB" sz="2400" dirty="0">
                <a:latin typeface="Century Gothic"/>
              </a:rPr>
              <a:t> – </a:t>
            </a:r>
            <a:r>
              <a:rPr lang="en-GB" sz="2400" dirty="0" err="1">
                <a:latin typeface="Century Gothic"/>
              </a:rPr>
              <a:t>approx</a:t>
            </a:r>
            <a:r>
              <a:rPr lang="en-GB" sz="2400" dirty="0">
                <a:latin typeface="Century Gothic"/>
              </a:rPr>
              <a:t> £12 per child</a:t>
            </a:r>
            <a:endParaRPr lang="en-US" sz="2400">
              <a:ea typeface="Calibri"/>
              <a:cs typeface="Calibri"/>
            </a:endParaRP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/>
              </a:rPr>
              <a:t>Wintershall Leavers Retreat – </a:t>
            </a:r>
            <a:r>
              <a:rPr lang="en-GB" sz="2400" dirty="0">
                <a:solidFill>
                  <a:srgbClr val="7030A0"/>
                </a:solidFill>
                <a:latin typeface="Century Gothic"/>
              </a:rPr>
              <a:t>Tuesday 13th July</a:t>
            </a:r>
            <a:r>
              <a:rPr lang="en-GB" sz="2400" dirty="0">
                <a:latin typeface="Century Gothic"/>
              </a:rPr>
              <a:t> – </a:t>
            </a:r>
            <a:r>
              <a:rPr lang="en-GB" sz="2400" dirty="0" err="1">
                <a:latin typeface="Century Gothic"/>
              </a:rPr>
              <a:t>approx</a:t>
            </a:r>
            <a:r>
              <a:rPr lang="en-GB" sz="2400" dirty="0">
                <a:latin typeface="Century Gothic"/>
              </a:rPr>
              <a:t> £12 per child</a:t>
            </a:r>
            <a:endParaRPr lang="en-GB" sz="2400" dirty="0">
              <a:latin typeface="Century Gothic" panose="020B0502020202020204" pitchFamily="34" charset="0"/>
            </a:endParaRP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dirty="0">
                <a:latin typeface="Century Gothic"/>
              </a:rPr>
              <a:t>Geography fieldwork in Cranleigh – </a:t>
            </a:r>
            <a:r>
              <a:rPr lang="en-GB" sz="2400" dirty="0">
                <a:solidFill>
                  <a:srgbClr val="7030A0"/>
                </a:solidFill>
                <a:latin typeface="Century Gothic"/>
              </a:rPr>
              <a:t>Start of October</a:t>
            </a:r>
            <a:r>
              <a:rPr lang="en-GB" sz="2400" dirty="0">
                <a:latin typeface="Century Gothic"/>
              </a:rPr>
              <a:t> (date TBC)</a:t>
            </a:r>
            <a:endParaRPr lang="en-GB" sz="2400" dirty="0">
              <a:latin typeface="Century Gothic" panose="020B0502020202020204" pitchFamily="34" charset="0"/>
            </a:endParaRPr>
          </a:p>
          <a:p>
            <a:endParaRPr lang="en-GB" sz="2800" dirty="0">
              <a:latin typeface="Century Gothic" panose="020B0502020202020204" pitchFamily="34" charset="0"/>
            </a:endParaRPr>
          </a:p>
          <a:p>
            <a:endParaRPr lang="en-US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US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4654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11F595-43E9-448B-E6D8-A1EEEAE9CC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A89ECD2-D451-A831-AF80-4C4EEB09A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28" y="158978"/>
            <a:ext cx="1282258" cy="1259738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BAB4DCC-CC63-F1F0-23E0-3048323129BB}"/>
              </a:ext>
            </a:extLst>
          </p:cNvPr>
          <p:cNvSpPr txBox="1">
            <a:spLocks/>
          </p:cNvSpPr>
          <p:nvPr/>
        </p:nvSpPr>
        <p:spPr>
          <a:xfrm>
            <a:off x="1274474" y="274638"/>
            <a:ext cx="7412326" cy="5152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100" dirty="0">
                <a:latin typeface="Century Gothic"/>
              </a:rPr>
              <a:t>Questions?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1312" y="158978"/>
            <a:ext cx="3158434" cy="3133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0579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062315E7CB1C4EB3A29CEECAE4933A" ma:contentTypeVersion="16" ma:contentTypeDescription="Create a new document." ma:contentTypeScope="" ma:versionID="6310b00612676ac1e2f2814f674a3d21">
  <xsd:schema xmlns:xsd="http://www.w3.org/2001/XMLSchema" xmlns:xs="http://www.w3.org/2001/XMLSchema" xmlns:p="http://schemas.microsoft.com/office/2006/metadata/properties" xmlns:ns2="a2b990c0-a35e-4632-beb7-01d4be418f55" xmlns:ns3="413b3208-09df-4b86-ac87-43e7c64f5972" targetNamespace="http://schemas.microsoft.com/office/2006/metadata/properties" ma:root="true" ma:fieldsID="902fd32301e8cd44caa5a9897425005e" ns2:_="" ns3:_="">
    <xsd:import namespace="a2b990c0-a35e-4632-beb7-01d4be418f55"/>
    <xsd:import namespace="413b3208-09df-4b86-ac87-43e7c64f597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b990c0-a35e-4632-beb7-01d4be418f5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93f5adba-74ff-4a18-82b4-15d1c28246eb}" ma:internalName="TaxCatchAll" ma:showField="CatchAllData" ma:web="a2b990c0-a35e-4632-beb7-01d4be418f5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3b3208-09df-4b86-ac87-43e7c64f59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ba218935-1dd1-4e88-99ed-5a17fab68d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2b990c0-a35e-4632-beb7-01d4be418f55" xsi:nil="true"/>
    <lcf76f155ced4ddcb4097134ff3c332f xmlns="413b3208-09df-4b86-ac87-43e7c64f5972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0B77D32-7B14-469E-93FC-269C9CE1CF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2b990c0-a35e-4632-beb7-01d4be418f55"/>
    <ds:schemaRef ds:uri="413b3208-09df-4b86-ac87-43e7c64f59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C4895E6-FA96-441D-8D0C-F9EAD31EC22F}">
  <ds:schemaRefs>
    <ds:schemaRef ds:uri="http://purl.org/dc/elements/1.1/"/>
    <ds:schemaRef ds:uri="http://schemas.microsoft.com/office/2006/metadata/properties"/>
    <ds:schemaRef ds:uri="413b3208-09df-4b86-ac87-43e7c64f5972"/>
    <ds:schemaRef ds:uri="http://purl.org/dc/terms/"/>
    <ds:schemaRef ds:uri="http://schemas.openxmlformats.org/package/2006/metadata/core-properties"/>
    <ds:schemaRef ds:uri="a2b990c0-a35e-4632-beb7-01d4be418f55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8FCCAD8-7E3B-444C-B581-CAE17A27368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468</Words>
  <Application>Microsoft Office PowerPoint</Application>
  <PresentationFormat>On-screen Show (4:3)</PresentationFormat>
  <Paragraphs>100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Introduction to  Year 6</vt:lpstr>
      <vt:lpstr>Year 6 Team</vt:lpstr>
      <vt:lpstr>Reading</vt:lpstr>
      <vt:lpstr>Reading</vt:lpstr>
      <vt:lpstr>Writing</vt:lpstr>
      <vt:lpstr>Mathematics</vt:lpstr>
      <vt:lpstr>End of Key Stage 2 Assessment Monday 10th May - Thursday 13th May 2027</vt:lpstr>
      <vt:lpstr>Home learning</vt:lpstr>
      <vt:lpstr>RE</vt:lpstr>
      <vt:lpstr>Science</vt:lpstr>
      <vt:lpstr>RSE/PSHE</vt:lpstr>
      <vt:lpstr>Curriculum</vt:lpstr>
      <vt:lpstr>Y6 Leadership Structure</vt:lpstr>
      <vt:lpstr>Attendance</vt:lpstr>
      <vt:lpstr>School uniform</vt:lpstr>
      <vt:lpstr>Other information</vt:lpstr>
      <vt:lpstr>CYE Residential Monday 14th June – Friday 18th June 2027</vt:lpstr>
      <vt:lpstr>Other trips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SATS Parent Meeting</dc:title>
  <dc:creator>Stephanie</dc:creator>
  <cp:lastModifiedBy>Stephanie Hasler</cp:lastModifiedBy>
  <cp:revision>565</cp:revision>
  <dcterms:created xsi:type="dcterms:W3CDTF">2025-04-21T07:01:34Z</dcterms:created>
  <dcterms:modified xsi:type="dcterms:W3CDTF">2026-09-08T10:32:41Z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0x010100DE062315E7CB1C4EB3A29CEECAE4933A</vt:lpwstr>
  </property>
  <property fmtid="{D5CDD505-2E9C-101B-9397-08002B2CF9AE}" pid="3" name="MediaServiceImageTags">
    <vt:lpwstr/>
  </property>
</Properties>
</file>